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327" r:id="rId2"/>
  </p:sldIdLst>
  <p:sldSz cx="16235363" cy="8891588"/>
  <p:notesSz cx="6858000" cy="9144000"/>
  <p:defaultTextStyle>
    <a:defPPr>
      <a:defRPr lang="en-US"/>
    </a:defPPr>
    <a:lvl1pPr marL="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C16"/>
    <a:srgbClr val="3F3F3F"/>
    <a:srgbClr val="E7E7E7"/>
    <a:srgbClr val="676767"/>
    <a:srgbClr val="292929"/>
    <a:srgbClr val="F7F7F7"/>
    <a:srgbClr val="E9ECF0"/>
    <a:srgbClr val="9BD9DF"/>
    <a:srgbClr val="CED2DA"/>
    <a:srgbClr val="F5D6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-92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3.xml"/><Relationship Id="rId7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tags" Target="../tags/tag12.xml"/><Relationship Id="rId7" Type="http://schemas.openxmlformats.org/officeDocument/2006/relationships/image" Target="../media/image9.emf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image" Target="../media/image3.png"/><Relationship Id="rId5" Type="http://schemas.openxmlformats.org/officeDocument/2006/relationships/image" Target="../media/image8.jpe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15.xml"/><Relationship Id="rId7" Type="http://schemas.openxmlformats.org/officeDocument/2006/relationships/image" Target="../media/image2.jpe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10" Type="http://schemas.openxmlformats.org/officeDocument/2006/relationships/image" Target="../media/image5.png"/><Relationship Id="rId4" Type="http://schemas.openxmlformats.org/officeDocument/2006/relationships/tags" Target="../tags/tag16.xml"/><Relationship Id="rId9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20.xml"/><Relationship Id="rId7" Type="http://schemas.openxmlformats.org/officeDocument/2006/relationships/image" Target="../media/image6.jpeg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10" Type="http://schemas.openxmlformats.org/officeDocument/2006/relationships/image" Target="../media/image5.png"/><Relationship Id="rId4" Type="http://schemas.openxmlformats.org/officeDocument/2006/relationships/tags" Target="../tags/tag21.xml"/><Relationship Id="rId9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25.xml"/><Relationship Id="rId7" Type="http://schemas.openxmlformats.org/officeDocument/2006/relationships/image" Target="../media/image7.jpeg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7.xml"/><Relationship Id="rId10" Type="http://schemas.openxmlformats.org/officeDocument/2006/relationships/image" Target="../media/image5.png"/><Relationship Id="rId4" Type="http://schemas.openxmlformats.org/officeDocument/2006/relationships/tags" Target="../tags/tag26.xml"/><Relationship Id="rId9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30.xml"/><Relationship Id="rId7" Type="http://schemas.openxmlformats.org/officeDocument/2006/relationships/image" Target="../media/image11.jpeg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32.xml"/><Relationship Id="rId10" Type="http://schemas.openxmlformats.org/officeDocument/2006/relationships/image" Target="../media/image5.png"/><Relationship Id="rId4" Type="http://schemas.openxmlformats.org/officeDocument/2006/relationships/tags" Target="../tags/tag31.xml"/><Relationship Id="rId9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35.xml"/><Relationship Id="rId7" Type="http://schemas.openxmlformats.org/officeDocument/2006/relationships/image" Target="../media/image12.jpeg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37.xml"/><Relationship Id="rId10" Type="http://schemas.openxmlformats.org/officeDocument/2006/relationships/image" Target="../media/image5.png"/><Relationship Id="rId4" Type="http://schemas.openxmlformats.org/officeDocument/2006/relationships/tags" Target="../tags/tag36.xml"/><Relationship Id="rId9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40.xml"/><Relationship Id="rId7" Type="http://schemas.openxmlformats.org/officeDocument/2006/relationships/image" Target="../media/image13.jpeg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42.xml"/><Relationship Id="rId10" Type="http://schemas.openxmlformats.org/officeDocument/2006/relationships/image" Target="../media/image5.png"/><Relationship Id="rId4" Type="http://schemas.openxmlformats.org/officeDocument/2006/relationships/tags" Target="../tags/tag41.xml"/><Relationship Id="rId9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45.xml"/><Relationship Id="rId7" Type="http://schemas.openxmlformats.org/officeDocument/2006/relationships/image" Target="../media/image14.jpeg"/><Relationship Id="rId12" Type="http://schemas.openxmlformats.org/officeDocument/2006/relationships/image" Target="../media/image15.png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slideMaster" Target="../slideMasters/slideMaster1.xml"/><Relationship Id="rId11" Type="http://schemas.openxmlformats.org/officeDocument/2006/relationships/image" Target="../media/image9.emf"/><Relationship Id="rId5" Type="http://schemas.openxmlformats.org/officeDocument/2006/relationships/tags" Target="../tags/tag47.xml"/><Relationship Id="rId10" Type="http://schemas.openxmlformats.org/officeDocument/2006/relationships/image" Target="../media/image5.png"/><Relationship Id="rId4" Type="http://schemas.openxmlformats.org/officeDocument/2006/relationships/tags" Target="../tags/tag46.xml"/><Relationship Id="rId9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50.xml"/><Relationship Id="rId7" Type="http://schemas.openxmlformats.org/officeDocument/2006/relationships/image" Target="../media/image16.jpeg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2.xml"/><Relationship Id="rId10" Type="http://schemas.openxmlformats.org/officeDocument/2006/relationships/image" Target="../media/image10.png"/><Relationship Id="rId4" Type="http://schemas.openxmlformats.org/officeDocument/2006/relationships/tags" Target="../tags/tag51.xml"/><Relationship Id="rId9" Type="http://schemas.openxmlformats.org/officeDocument/2006/relationships/image" Target="../media/image9.emf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6.xml"/><Relationship Id="rId7" Type="http://schemas.openxmlformats.org/officeDocument/2006/relationships/image" Target="../media/image4.pn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5" Type="http://schemas.openxmlformats.org/officeDocument/2006/relationships/image" Target="../media/image6.jpeg"/><Relationship Id="rId4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4.xml"/><Relationship Id="rId1" Type="http://schemas.openxmlformats.org/officeDocument/2006/relationships/tags" Target="../tags/tag53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57.xml"/><Relationship Id="rId7" Type="http://schemas.openxmlformats.org/officeDocument/2006/relationships/image" Target="../media/image8.jpeg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9.xml"/><Relationship Id="rId10" Type="http://schemas.openxmlformats.org/officeDocument/2006/relationships/image" Target="../media/image10.png"/><Relationship Id="rId4" Type="http://schemas.openxmlformats.org/officeDocument/2006/relationships/tags" Target="../tags/tag58.xml"/><Relationship Id="rId9" Type="http://schemas.openxmlformats.org/officeDocument/2006/relationships/image" Target="../media/image9.emf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9.xml"/><Relationship Id="rId7" Type="http://schemas.openxmlformats.org/officeDocument/2006/relationships/image" Target="../media/image4.pn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image" Target="../media/image3.png"/><Relationship Id="rId5" Type="http://schemas.openxmlformats.org/officeDocument/2006/relationships/image" Target="../media/image7.jpe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6235363" cy="592772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0" y="0"/>
            <a:ext cx="16235363" cy="5927727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8827" y="6430956"/>
            <a:ext cx="10350044" cy="1896872"/>
          </a:xfrm>
        </p:spPr>
        <p:txBody>
          <a:bodyPr anchor="ctr">
            <a:normAutofit/>
          </a:bodyPr>
          <a:lstStyle>
            <a:lvl1pPr algn="r">
              <a:defRPr sz="6483" spc="259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66227" y="6430956"/>
            <a:ext cx="4261783" cy="1896872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34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92769" indent="0" algn="ctr">
              <a:buNone/>
              <a:defRPr sz="2334"/>
            </a:lvl2pPr>
            <a:lvl3pPr marL="1185539" indent="0" algn="ctr">
              <a:buNone/>
              <a:defRPr sz="2334"/>
            </a:lvl3pPr>
            <a:lvl4pPr marL="1778308" indent="0" algn="ctr">
              <a:buNone/>
              <a:defRPr sz="2334"/>
            </a:lvl4pPr>
            <a:lvl5pPr marL="2371078" indent="0" algn="ctr">
              <a:buNone/>
              <a:defRPr sz="2334"/>
            </a:lvl5pPr>
            <a:lvl6pPr marL="2963847" indent="0" algn="ctr">
              <a:buNone/>
              <a:defRPr sz="2334"/>
            </a:lvl6pPr>
            <a:lvl7pPr marL="3556616" indent="0" algn="ctr">
              <a:buNone/>
              <a:defRPr sz="2334"/>
            </a:lvl7pPr>
            <a:lvl8pPr marL="4149386" indent="0" algn="ctr">
              <a:buNone/>
              <a:defRPr sz="2334"/>
            </a:lvl8pPr>
            <a:lvl9pPr marL="4742155" indent="0" algn="ctr">
              <a:buNone/>
              <a:defRPr sz="233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smtClean="0"/>
              <a:t>7/2/2019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1168261" y="6825060"/>
            <a:ext cx="0" cy="1185545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3" descr="D:\My Work\ODS\Portfolio\GSLs\TEMPLATES\Cloud\Cover3.jpg"/>
          <p:cNvPicPr>
            <a:picLocks noChangeAspect="1" noChangeArrowheads="1"/>
          </p:cNvPicPr>
          <p:nvPr userDrawn="1"/>
        </p:nvPicPr>
        <p:blipFill>
          <a:blip r:embed="rId5" cstate="print"/>
          <a:srcRect r="5658" b="16975"/>
          <a:stretch>
            <a:fillRect/>
          </a:stretch>
        </p:blipFill>
        <p:spPr bwMode="auto">
          <a:xfrm>
            <a:off x="-2" y="1127915"/>
            <a:ext cx="16235363" cy="776367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4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pic>
        <p:nvPicPr>
          <p:cNvPr id="15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3"/>
            </p:custDataLst>
          </p:nvPr>
        </p:nvPicPr>
        <p:blipFill>
          <a:blip r:embed="rId6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grpSp>
        <p:nvGrpSpPr>
          <p:cNvPr id="16" name="Group 19"/>
          <p:cNvGrpSpPr/>
          <p:nvPr userDrawn="1"/>
        </p:nvGrpSpPr>
        <p:grpSpPr>
          <a:xfrm>
            <a:off x="910641" y="3322326"/>
            <a:ext cx="3349158" cy="1463383"/>
            <a:chOff x="666750" y="3069259"/>
            <a:chExt cx="1791970" cy="968126"/>
          </a:xfrm>
        </p:grpSpPr>
        <p:pic>
          <p:nvPicPr>
            <p:cNvPr id="17" name="Picture 19" descr="D:\My Work\ODS\Portfolio\GSLs\TEMPLATES\Cloud\Cloud_Glass.png"/>
            <p:cNvPicPr>
              <a:picLocks noChangeAspect="1" noChangeArrowheads="1"/>
            </p:cNvPicPr>
            <p:nvPr userDrawn="1"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666750" y="3069259"/>
              <a:ext cx="1791970" cy="601873"/>
            </a:xfrm>
            <a:prstGeom prst="rect">
              <a:avLst/>
            </a:prstGeom>
            <a:noFill/>
          </p:spPr>
        </p:pic>
        <p:pic>
          <p:nvPicPr>
            <p:cNvPr id="18" name="Picture 20" descr="D:\My Work\ODS\Portfolio\GSLs\TEMPLATES\Cloud\Choice.png"/>
            <p:cNvPicPr>
              <a:picLocks noChangeAspect="1" noChangeArrowheads="1"/>
            </p:cNvPicPr>
            <p:nvPr userDrawn="1"/>
          </p:nvPicPr>
          <p:blipFill>
            <a:blip r:embed="rId8" cstate="print"/>
            <a:srcRect/>
            <a:stretch>
              <a:fillRect/>
            </a:stretch>
          </p:blipFill>
          <p:spPr bwMode="auto">
            <a:xfrm>
              <a:off x="1166019" y="3830548"/>
              <a:ext cx="793433" cy="206837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1801121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0C89F-75F4-4C3E-998A-7B5F5ABA32FE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41955-98FB-4D72-8066-616F683FA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508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618433" y="987954"/>
            <a:ext cx="3500750" cy="7014475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19126" y="987954"/>
            <a:ext cx="10096367" cy="70144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7/2/2019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3394174" y="60783"/>
            <a:ext cx="0" cy="121765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2014-08-26_Infra_Divider3.jpg"/>
          <p:cNvPicPr>
            <a:picLocks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2853"/>
          <a:stretch/>
        </p:blipFill>
        <p:spPr>
          <a:xfrm>
            <a:off x="4821" y="1601467"/>
            <a:ext cx="16230541" cy="672366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0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pic>
        <p:nvPicPr>
          <p:cNvPr id="11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3"/>
            </p:custDataLst>
          </p:nvPr>
        </p:nvPicPr>
        <p:blipFill>
          <a:blip r:embed="rId6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sp>
        <p:nvSpPr>
          <p:cNvPr id="12" name="Rectangle 11"/>
          <p:cNvSpPr/>
          <p:nvPr userDrawn="1"/>
        </p:nvSpPr>
        <p:spPr>
          <a:xfrm>
            <a:off x="0" y="8343480"/>
            <a:ext cx="16235363" cy="548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3180" tIns="46591" rIns="93180" bIns="46591" rtlCol="0" anchor="ctr"/>
          <a:lstStyle/>
          <a:p>
            <a:pPr algn="ctr" defTabSz="1062870"/>
            <a:endParaRPr lang="en-US" sz="1443" dirty="0">
              <a:solidFill>
                <a:prstClr val="white"/>
              </a:solidFill>
            </a:endParaRPr>
          </a:p>
        </p:txBody>
      </p:sp>
      <p:pic>
        <p:nvPicPr>
          <p:cNvPr id="13" name="Picture 104" descr="C:\Users\UserSim\Desktop\Capgemini\moto.emf"/>
          <p:cNvPicPr>
            <a:picLocks noChangeAspect="1" noChangeArrowheads="1"/>
          </p:cNvPicPr>
          <p:nvPr userDrawn="1"/>
        </p:nvPicPr>
        <p:blipFill>
          <a:blip r:embed="rId7" cstate="email"/>
          <a:srcRect/>
          <a:stretch>
            <a:fillRect/>
          </a:stretch>
        </p:blipFill>
        <p:spPr bwMode="auto">
          <a:xfrm>
            <a:off x="12314427" y="8513288"/>
            <a:ext cx="3309516" cy="208492"/>
          </a:xfrm>
          <a:prstGeom prst="rect">
            <a:avLst/>
          </a:prstGeom>
          <a:noFill/>
        </p:spPr>
      </p:pic>
      <p:pic>
        <p:nvPicPr>
          <p:cNvPr id="14" name="Picture 16" descr="D:\My Work\ODS\TEMPLATES\Business Cloud\12-08\Logo.png"/>
          <p:cNvPicPr>
            <a:picLocks noChangeAspect="1" noChangeArrowheads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5110" y="3334637"/>
            <a:ext cx="5023067" cy="172477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645504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D:\My Work\ODS\Portfolio\GSLs\TEMPLATES\Cloud\Cover3.jpg"/>
          <p:cNvPicPr>
            <a:picLocks noChangeAspect="1" noChangeArrowheads="1"/>
          </p:cNvPicPr>
          <p:nvPr userDrawn="1"/>
        </p:nvPicPr>
        <p:blipFill>
          <a:blip r:embed="rId7" cstate="print"/>
          <a:srcRect r="5658" b="16975"/>
          <a:stretch>
            <a:fillRect/>
          </a:stretch>
        </p:blipFill>
        <p:spPr bwMode="auto">
          <a:xfrm>
            <a:off x="-2" y="1127915"/>
            <a:ext cx="16235363" cy="776367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9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910637" y="4824522"/>
            <a:ext cx="8940276" cy="1153696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b"/>
          <a:lstStyle>
            <a:lvl1pPr algn="l">
              <a:defRPr sz="2441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title</a:t>
            </a:r>
            <a:r>
              <a:rPr lang="fr-FR" dirty="0"/>
              <a:t>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893295" y="5787093"/>
            <a:ext cx="7727261" cy="714211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ctr"/>
          <a:lstStyle>
            <a:lvl1pPr marL="0" indent="0" algn="l">
              <a:buNone/>
              <a:defRPr sz="1776" b="0">
                <a:solidFill>
                  <a:schemeClr val="tx1"/>
                </a:solidFill>
                <a:effectLst/>
              </a:defRPr>
            </a:lvl1pPr>
            <a:lvl2pPr marL="5073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46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20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293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36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440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51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58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text</a:t>
            </a:r>
            <a:r>
              <a:rPr lang="fr-FR" dirty="0"/>
              <a:t> style</a:t>
            </a:r>
          </a:p>
        </p:txBody>
      </p:sp>
      <p:pic>
        <p:nvPicPr>
          <p:cNvPr id="12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grpSp>
        <p:nvGrpSpPr>
          <p:cNvPr id="13" name="Group 19"/>
          <p:cNvGrpSpPr/>
          <p:nvPr userDrawn="1"/>
        </p:nvGrpSpPr>
        <p:grpSpPr>
          <a:xfrm>
            <a:off x="910641" y="3322326"/>
            <a:ext cx="3349158" cy="1463383"/>
            <a:chOff x="666750" y="3069259"/>
            <a:chExt cx="1791970" cy="968126"/>
          </a:xfrm>
        </p:grpSpPr>
        <p:pic>
          <p:nvPicPr>
            <p:cNvPr id="14" name="Picture 19" descr="D:\My Work\ODS\Portfolio\GSLs\TEMPLATES\Cloud\Cloud_Glass.png"/>
            <p:cNvPicPr>
              <a:picLocks noChangeAspect="1" noChangeArrowheads="1"/>
            </p:cNvPicPr>
            <p:nvPr userDrawn="1"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666750" y="3069259"/>
              <a:ext cx="1791970" cy="601873"/>
            </a:xfrm>
            <a:prstGeom prst="rect">
              <a:avLst/>
            </a:prstGeom>
            <a:noFill/>
          </p:spPr>
        </p:pic>
        <p:pic>
          <p:nvPicPr>
            <p:cNvPr id="15" name="Picture 20" descr="D:\My Work\ODS\Portfolio\GSLs\TEMPLATES\Cloud\Choice.png"/>
            <p:cNvPicPr>
              <a:picLocks noChangeAspect="1" noChangeArrowheads="1"/>
            </p:cNvPicPr>
            <p:nvPr userDrawn="1"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1166019" y="3830548"/>
              <a:ext cx="793433" cy="206837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2540756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3" descr="D:\My Work\ODS\Portfolio\GSLs\TEMPLATES\Cloud\Cover4.jpg"/>
          <p:cNvPicPr>
            <a:picLocks noChangeAspect="1" noChangeArrowheads="1"/>
          </p:cNvPicPr>
          <p:nvPr userDrawn="1"/>
        </p:nvPicPr>
        <p:blipFill>
          <a:blip r:embed="rId7" cstate="print"/>
          <a:srcRect r="4053" b="8701"/>
          <a:stretch>
            <a:fillRect/>
          </a:stretch>
        </p:blipFill>
        <p:spPr bwMode="auto">
          <a:xfrm>
            <a:off x="3" y="727245"/>
            <a:ext cx="16235361" cy="816434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9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910637" y="4824522"/>
            <a:ext cx="8940276" cy="1153696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b"/>
          <a:lstStyle>
            <a:lvl1pPr algn="l">
              <a:defRPr sz="2441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title</a:t>
            </a:r>
            <a:r>
              <a:rPr lang="fr-FR" dirty="0"/>
              <a:t>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893295" y="5787093"/>
            <a:ext cx="7727261" cy="714211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ctr"/>
          <a:lstStyle>
            <a:lvl1pPr marL="0" indent="0" algn="l">
              <a:buNone/>
              <a:defRPr sz="1776" b="0">
                <a:solidFill>
                  <a:schemeClr val="tx1"/>
                </a:solidFill>
                <a:effectLst/>
              </a:defRPr>
            </a:lvl1pPr>
            <a:lvl2pPr marL="5073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46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20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293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36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440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51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58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text</a:t>
            </a:r>
            <a:r>
              <a:rPr lang="fr-FR" dirty="0"/>
              <a:t> style</a:t>
            </a:r>
          </a:p>
        </p:txBody>
      </p:sp>
      <p:pic>
        <p:nvPicPr>
          <p:cNvPr id="12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grpSp>
        <p:nvGrpSpPr>
          <p:cNvPr id="13" name="Group 19"/>
          <p:cNvGrpSpPr/>
          <p:nvPr userDrawn="1"/>
        </p:nvGrpSpPr>
        <p:grpSpPr>
          <a:xfrm>
            <a:off x="910641" y="3322326"/>
            <a:ext cx="3349158" cy="1463383"/>
            <a:chOff x="666750" y="3069259"/>
            <a:chExt cx="1791970" cy="968126"/>
          </a:xfrm>
        </p:grpSpPr>
        <p:pic>
          <p:nvPicPr>
            <p:cNvPr id="14" name="Picture 19" descr="D:\My Work\ODS\Portfolio\GSLs\TEMPLATES\Cloud\Cloud_Glass.png"/>
            <p:cNvPicPr>
              <a:picLocks noChangeAspect="1" noChangeArrowheads="1"/>
            </p:cNvPicPr>
            <p:nvPr userDrawn="1"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666750" y="3069259"/>
              <a:ext cx="1791970" cy="601873"/>
            </a:xfrm>
            <a:prstGeom prst="rect">
              <a:avLst/>
            </a:prstGeom>
            <a:noFill/>
          </p:spPr>
        </p:pic>
        <p:pic>
          <p:nvPicPr>
            <p:cNvPr id="15" name="Picture 20" descr="D:\My Work\ODS\Portfolio\GSLs\TEMPLATES\Cloud\Choice.png"/>
            <p:cNvPicPr>
              <a:picLocks noChangeAspect="1" noChangeArrowheads="1"/>
            </p:cNvPicPr>
            <p:nvPr userDrawn="1"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1166019" y="3830548"/>
              <a:ext cx="793433" cy="206837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6307369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3" descr="D:\My Work\ODS\Portfolio\GSLs\TEMPLATES\Cloud\Cover5.jpg"/>
          <p:cNvPicPr>
            <a:picLocks noChangeAspect="1" noChangeArrowheads="1"/>
          </p:cNvPicPr>
          <p:nvPr userDrawn="1"/>
        </p:nvPicPr>
        <p:blipFill>
          <a:blip r:embed="rId7" cstate="print"/>
          <a:srcRect r="8818" b="8818"/>
          <a:stretch>
            <a:fillRect/>
          </a:stretch>
        </p:blipFill>
        <p:spPr bwMode="auto">
          <a:xfrm>
            <a:off x="3" y="329318"/>
            <a:ext cx="16240484" cy="856826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9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910637" y="4824522"/>
            <a:ext cx="8940276" cy="1153696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b"/>
          <a:lstStyle>
            <a:lvl1pPr algn="l">
              <a:defRPr sz="2441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title</a:t>
            </a:r>
            <a:r>
              <a:rPr lang="fr-FR" dirty="0"/>
              <a:t>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893295" y="5787093"/>
            <a:ext cx="7727261" cy="714211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ctr"/>
          <a:lstStyle>
            <a:lvl1pPr marL="0" indent="0" algn="l">
              <a:buNone/>
              <a:defRPr sz="1776" b="0">
                <a:solidFill>
                  <a:schemeClr val="tx1"/>
                </a:solidFill>
                <a:effectLst/>
              </a:defRPr>
            </a:lvl1pPr>
            <a:lvl2pPr marL="5073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46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20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293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36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440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51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58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text</a:t>
            </a:r>
            <a:r>
              <a:rPr lang="fr-FR" dirty="0"/>
              <a:t> style</a:t>
            </a:r>
          </a:p>
        </p:txBody>
      </p:sp>
      <p:pic>
        <p:nvPicPr>
          <p:cNvPr id="12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grpSp>
        <p:nvGrpSpPr>
          <p:cNvPr id="13" name="Group 19"/>
          <p:cNvGrpSpPr/>
          <p:nvPr userDrawn="1"/>
        </p:nvGrpSpPr>
        <p:grpSpPr>
          <a:xfrm>
            <a:off x="910641" y="3322326"/>
            <a:ext cx="3349158" cy="1463383"/>
            <a:chOff x="666750" y="3069259"/>
            <a:chExt cx="1791970" cy="968126"/>
          </a:xfrm>
        </p:grpSpPr>
        <p:pic>
          <p:nvPicPr>
            <p:cNvPr id="14" name="Picture 19" descr="D:\My Work\ODS\Portfolio\GSLs\TEMPLATES\Cloud\Cloud_Glass.png"/>
            <p:cNvPicPr>
              <a:picLocks noChangeAspect="1" noChangeArrowheads="1"/>
            </p:cNvPicPr>
            <p:nvPr userDrawn="1"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666750" y="3069259"/>
              <a:ext cx="1791970" cy="601873"/>
            </a:xfrm>
            <a:prstGeom prst="rect">
              <a:avLst/>
            </a:prstGeom>
            <a:noFill/>
          </p:spPr>
        </p:pic>
        <p:pic>
          <p:nvPicPr>
            <p:cNvPr id="15" name="Picture 20" descr="D:\My Work\ODS\Portfolio\GSLs\TEMPLATES\Cloud\Choice.png"/>
            <p:cNvPicPr>
              <a:picLocks noChangeAspect="1" noChangeArrowheads="1"/>
            </p:cNvPicPr>
            <p:nvPr userDrawn="1"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1166019" y="3830548"/>
              <a:ext cx="793433" cy="206837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19349519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7" descr="D:\My Work\ODS\Portfolio\GSLs\TEMPLATES\Cloud\Cover1.jpg"/>
          <p:cNvPicPr>
            <a:picLocks noChangeAspect="1" noChangeArrowheads="1"/>
          </p:cNvPicPr>
          <p:nvPr userDrawn="1"/>
        </p:nvPicPr>
        <p:blipFill>
          <a:blip r:embed="rId7" cstate="print"/>
          <a:srcRect r="5248" b="12536"/>
          <a:stretch>
            <a:fillRect/>
          </a:stretch>
        </p:blipFill>
        <p:spPr bwMode="auto">
          <a:xfrm>
            <a:off x="0" y="0"/>
            <a:ext cx="16235363" cy="889158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0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910637" y="4824522"/>
            <a:ext cx="8940276" cy="1153696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b"/>
          <a:lstStyle>
            <a:lvl1pPr algn="l">
              <a:defRPr sz="2441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title</a:t>
            </a:r>
            <a:r>
              <a:rPr lang="fr-FR" dirty="0"/>
              <a:t> style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893295" y="5787093"/>
            <a:ext cx="7727261" cy="714211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ctr"/>
          <a:lstStyle>
            <a:lvl1pPr marL="0" indent="0" algn="l">
              <a:buNone/>
              <a:defRPr sz="1776" b="0">
                <a:solidFill>
                  <a:schemeClr val="tx1"/>
                </a:solidFill>
                <a:effectLst/>
              </a:defRPr>
            </a:lvl1pPr>
            <a:lvl2pPr marL="5073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46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20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293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36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440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51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58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text</a:t>
            </a:r>
            <a:r>
              <a:rPr lang="fr-FR" dirty="0"/>
              <a:t> style</a:t>
            </a:r>
          </a:p>
        </p:txBody>
      </p:sp>
      <p:pic>
        <p:nvPicPr>
          <p:cNvPr id="13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grpSp>
        <p:nvGrpSpPr>
          <p:cNvPr id="14" name="Group 19"/>
          <p:cNvGrpSpPr/>
          <p:nvPr userDrawn="1"/>
        </p:nvGrpSpPr>
        <p:grpSpPr>
          <a:xfrm>
            <a:off x="910641" y="3322326"/>
            <a:ext cx="3349158" cy="1463383"/>
            <a:chOff x="666750" y="3069259"/>
            <a:chExt cx="1791970" cy="968126"/>
          </a:xfrm>
        </p:grpSpPr>
        <p:pic>
          <p:nvPicPr>
            <p:cNvPr id="15" name="Picture 19" descr="D:\My Work\ODS\Portfolio\GSLs\TEMPLATES\Cloud\Cloud_Glass.png"/>
            <p:cNvPicPr>
              <a:picLocks noChangeAspect="1" noChangeArrowheads="1"/>
            </p:cNvPicPr>
            <p:nvPr userDrawn="1"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666750" y="3069259"/>
              <a:ext cx="1791970" cy="601873"/>
            </a:xfrm>
            <a:prstGeom prst="rect">
              <a:avLst/>
            </a:prstGeom>
            <a:noFill/>
          </p:spPr>
        </p:pic>
        <p:pic>
          <p:nvPicPr>
            <p:cNvPr id="16" name="Picture 20" descr="D:\My Work\ODS\Portfolio\GSLs\TEMPLATES\Cloud\Choice.png"/>
            <p:cNvPicPr>
              <a:picLocks noChangeAspect="1" noChangeArrowheads="1"/>
            </p:cNvPicPr>
            <p:nvPr userDrawn="1"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1166019" y="3830548"/>
              <a:ext cx="793433" cy="206837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5107497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3" descr="D:\My Work\ODS\Portfolio\GSLs\TEMPLATES\Cloud\Cover2.jpg"/>
          <p:cNvPicPr>
            <a:picLocks noChangeAspect="1" noChangeArrowheads="1"/>
          </p:cNvPicPr>
          <p:nvPr userDrawn="1"/>
        </p:nvPicPr>
        <p:blipFill>
          <a:blip r:embed="rId7" cstate="print"/>
          <a:srcRect r="3128" b="12970"/>
          <a:stretch>
            <a:fillRect/>
          </a:stretch>
        </p:blipFill>
        <p:spPr bwMode="auto">
          <a:xfrm>
            <a:off x="1" y="1202706"/>
            <a:ext cx="16221744" cy="768888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2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910637" y="4824522"/>
            <a:ext cx="8940276" cy="1153696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b"/>
          <a:lstStyle>
            <a:lvl1pPr algn="l">
              <a:defRPr sz="2441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title</a:t>
            </a:r>
            <a:r>
              <a:rPr lang="fr-FR" dirty="0"/>
              <a:t> style</a:t>
            </a:r>
            <a:endParaRPr lang="en-US" dirty="0"/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893295" y="5787093"/>
            <a:ext cx="7727261" cy="714211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ctr"/>
          <a:lstStyle>
            <a:lvl1pPr marL="0" indent="0" algn="l">
              <a:buNone/>
              <a:defRPr sz="1776" b="0">
                <a:solidFill>
                  <a:schemeClr val="tx1"/>
                </a:solidFill>
                <a:effectLst/>
              </a:defRPr>
            </a:lvl1pPr>
            <a:lvl2pPr marL="5073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46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20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293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36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440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51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58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text</a:t>
            </a:r>
            <a:r>
              <a:rPr lang="fr-FR" dirty="0"/>
              <a:t> style</a:t>
            </a:r>
          </a:p>
        </p:txBody>
      </p:sp>
      <p:pic>
        <p:nvPicPr>
          <p:cNvPr id="15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grpSp>
        <p:nvGrpSpPr>
          <p:cNvPr id="16" name="Group 19"/>
          <p:cNvGrpSpPr/>
          <p:nvPr userDrawn="1"/>
        </p:nvGrpSpPr>
        <p:grpSpPr>
          <a:xfrm>
            <a:off x="910641" y="3322326"/>
            <a:ext cx="3349158" cy="1463383"/>
            <a:chOff x="666750" y="3069259"/>
            <a:chExt cx="1791970" cy="968126"/>
          </a:xfrm>
        </p:grpSpPr>
        <p:pic>
          <p:nvPicPr>
            <p:cNvPr id="17" name="Picture 19" descr="D:\My Work\ODS\Portfolio\GSLs\TEMPLATES\Cloud\Cloud_Glass.png"/>
            <p:cNvPicPr>
              <a:picLocks noChangeAspect="1" noChangeArrowheads="1"/>
            </p:cNvPicPr>
            <p:nvPr userDrawn="1"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666750" y="3069259"/>
              <a:ext cx="1791970" cy="601873"/>
            </a:xfrm>
            <a:prstGeom prst="rect">
              <a:avLst/>
            </a:prstGeom>
            <a:noFill/>
          </p:spPr>
        </p:pic>
        <p:pic>
          <p:nvPicPr>
            <p:cNvPr id="18" name="Picture 20" descr="D:\My Work\ODS\Portfolio\GSLs\TEMPLATES\Cloud\Choice.png"/>
            <p:cNvPicPr>
              <a:picLocks noChangeAspect="1" noChangeArrowheads="1"/>
            </p:cNvPicPr>
            <p:nvPr userDrawn="1"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1166019" y="3830548"/>
              <a:ext cx="793433" cy="206837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29787791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:\My Work\ODS\Portfolio\GSLs\TEMPLATES\Cloud\AWS_ppt.jpg"/>
          <p:cNvPicPr>
            <a:picLocks noChangeAspect="1" noChangeArrowheads="1"/>
          </p:cNvPicPr>
          <p:nvPr userDrawn="1"/>
        </p:nvPicPr>
        <p:blipFill>
          <a:blip r:embed="rId7" cstate="print"/>
          <a:srcRect t="4266" b="7972"/>
          <a:stretch>
            <a:fillRect/>
          </a:stretch>
        </p:blipFill>
        <p:spPr bwMode="auto">
          <a:xfrm flipH="1">
            <a:off x="1" y="162579"/>
            <a:ext cx="16221744" cy="8729013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8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910637" y="4824522"/>
            <a:ext cx="8940276" cy="1153696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b"/>
          <a:lstStyle>
            <a:lvl1pPr algn="l">
              <a:defRPr sz="2441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title</a:t>
            </a:r>
            <a:r>
              <a:rPr lang="fr-FR" dirty="0"/>
              <a:t>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893295" y="5787093"/>
            <a:ext cx="7727261" cy="714211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ctr"/>
          <a:lstStyle>
            <a:lvl1pPr marL="0" indent="0" algn="l">
              <a:buNone/>
              <a:defRPr sz="1776" b="0">
                <a:solidFill>
                  <a:schemeClr val="tx1"/>
                </a:solidFill>
                <a:effectLst/>
              </a:defRPr>
            </a:lvl1pPr>
            <a:lvl2pPr marL="5073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46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20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293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36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440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51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58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text</a:t>
            </a:r>
            <a:r>
              <a:rPr lang="fr-FR" dirty="0"/>
              <a:t> style</a:t>
            </a:r>
          </a:p>
        </p:txBody>
      </p:sp>
      <p:pic>
        <p:nvPicPr>
          <p:cNvPr id="11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grpSp>
        <p:nvGrpSpPr>
          <p:cNvPr id="12" name="Group 19"/>
          <p:cNvGrpSpPr/>
          <p:nvPr userDrawn="1"/>
        </p:nvGrpSpPr>
        <p:grpSpPr>
          <a:xfrm>
            <a:off x="910641" y="3322326"/>
            <a:ext cx="3349158" cy="1463383"/>
            <a:chOff x="666750" y="3069259"/>
            <a:chExt cx="1791970" cy="968126"/>
          </a:xfrm>
        </p:grpSpPr>
        <p:pic>
          <p:nvPicPr>
            <p:cNvPr id="13" name="Picture 19" descr="D:\My Work\ODS\Portfolio\GSLs\TEMPLATES\Cloud\Cloud_Glass.png"/>
            <p:cNvPicPr>
              <a:picLocks noChangeAspect="1" noChangeArrowheads="1"/>
            </p:cNvPicPr>
            <p:nvPr userDrawn="1"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666750" y="3069259"/>
              <a:ext cx="1791970" cy="601873"/>
            </a:xfrm>
            <a:prstGeom prst="rect">
              <a:avLst/>
            </a:prstGeom>
            <a:noFill/>
          </p:spPr>
        </p:pic>
        <p:pic>
          <p:nvPicPr>
            <p:cNvPr id="14" name="Picture 20" descr="D:\My Work\ODS\Portfolio\GSLs\TEMPLATES\Cloud\Choice.png"/>
            <p:cNvPicPr>
              <a:picLocks noChangeAspect="1" noChangeArrowheads="1"/>
            </p:cNvPicPr>
            <p:nvPr userDrawn="1"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1166019" y="3830548"/>
              <a:ext cx="793433" cy="206837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5221942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VI-option2.jpg"/>
          <p:cNvPicPr>
            <a:picLocks noChangeAspect="1"/>
          </p:cNvPicPr>
          <p:nvPr userDrawn="1"/>
        </p:nvPicPr>
        <p:blipFill>
          <a:blip r:embed="rId7" cstate="print"/>
          <a:stretch>
            <a:fillRect/>
          </a:stretch>
        </p:blipFill>
        <p:spPr>
          <a:xfrm>
            <a:off x="0" y="274215"/>
            <a:ext cx="16227868" cy="8274336"/>
          </a:xfrm>
          <a:prstGeom prst="rect">
            <a:avLst/>
          </a:prstGeom>
        </p:spPr>
      </p:pic>
      <p:sp>
        <p:nvSpPr>
          <p:cNvPr id="9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0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910637" y="4824522"/>
            <a:ext cx="8940276" cy="1153696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b"/>
          <a:lstStyle>
            <a:lvl1pPr algn="l">
              <a:defRPr sz="2441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title</a:t>
            </a:r>
            <a:r>
              <a:rPr lang="fr-FR" dirty="0"/>
              <a:t> style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893295" y="5787093"/>
            <a:ext cx="7727261" cy="714211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ctr"/>
          <a:lstStyle>
            <a:lvl1pPr marL="0" indent="0" algn="l">
              <a:buNone/>
              <a:defRPr sz="1776" b="0">
                <a:solidFill>
                  <a:schemeClr val="tx1"/>
                </a:solidFill>
                <a:effectLst/>
              </a:defRPr>
            </a:lvl1pPr>
            <a:lvl2pPr marL="5073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46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20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293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36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440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51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58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text</a:t>
            </a:r>
            <a:r>
              <a:rPr lang="fr-FR" dirty="0"/>
              <a:t> style</a:t>
            </a:r>
          </a:p>
        </p:txBody>
      </p:sp>
      <p:pic>
        <p:nvPicPr>
          <p:cNvPr id="13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grpSp>
        <p:nvGrpSpPr>
          <p:cNvPr id="14" name="Group 19"/>
          <p:cNvGrpSpPr/>
          <p:nvPr userDrawn="1"/>
        </p:nvGrpSpPr>
        <p:grpSpPr>
          <a:xfrm>
            <a:off x="910641" y="3322326"/>
            <a:ext cx="3349158" cy="1463383"/>
            <a:chOff x="666750" y="3069259"/>
            <a:chExt cx="1791970" cy="968126"/>
          </a:xfrm>
        </p:grpSpPr>
        <p:pic>
          <p:nvPicPr>
            <p:cNvPr id="15" name="Picture 19" descr="D:\My Work\ODS\Portfolio\GSLs\TEMPLATES\Cloud\Cloud_Glass.png"/>
            <p:cNvPicPr>
              <a:picLocks noChangeAspect="1" noChangeArrowheads="1"/>
            </p:cNvPicPr>
            <p:nvPr userDrawn="1"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666750" y="3069259"/>
              <a:ext cx="1791970" cy="601873"/>
            </a:xfrm>
            <a:prstGeom prst="rect">
              <a:avLst/>
            </a:prstGeom>
            <a:noFill/>
          </p:spPr>
        </p:pic>
        <p:pic>
          <p:nvPicPr>
            <p:cNvPr id="16" name="Picture 20" descr="D:\My Work\ODS\Portfolio\GSLs\TEMPLATES\Cloud\Choice.png"/>
            <p:cNvPicPr>
              <a:picLocks noChangeAspect="1" noChangeArrowheads="1"/>
            </p:cNvPicPr>
            <p:nvPr userDrawn="1"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1166019" y="3830548"/>
              <a:ext cx="793433" cy="206837"/>
            </a:xfrm>
            <a:prstGeom prst="rect">
              <a:avLst/>
            </a:prstGeom>
            <a:noFill/>
          </p:spPr>
        </p:pic>
      </p:grpSp>
      <p:sp>
        <p:nvSpPr>
          <p:cNvPr id="18" name="Rectangle 17"/>
          <p:cNvSpPr/>
          <p:nvPr userDrawn="1"/>
        </p:nvSpPr>
        <p:spPr>
          <a:xfrm>
            <a:off x="0" y="8343480"/>
            <a:ext cx="16235363" cy="548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3180" tIns="46591" rIns="93180" bIns="46591" rtlCol="0" anchor="ctr"/>
          <a:lstStyle/>
          <a:p>
            <a:pPr algn="ctr" defTabSz="1062870"/>
            <a:endParaRPr lang="en-US" sz="1443" dirty="0">
              <a:solidFill>
                <a:prstClr val="white"/>
              </a:solidFill>
            </a:endParaRPr>
          </a:p>
        </p:txBody>
      </p:sp>
      <p:pic>
        <p:nvPicPr>
          <p:cNvPr id="19" name="Picture 104" descr="C:\Users\UserSim\Desktop\Capgemini\moto.emf"/>
          <p:cNvPicPr>
            <a:picLocks noChangeAspect="1" noChangeArrowheads="1"/>
          </p:cNvPicPr>
          <p:nvPr userDrawn="1"/>
        </p:nvPicPr>
        <p:blipFill>
          <a:blip r:embed="rId11" cstate="email"/>
          <a:srcRect/>
          <a:stretch>
            <a:fillRect/>
          </a:stretch>
        </p:blipFill>
        <p:spPr bwMode="auto">
          <a:xfrm>
            <a:off x="12314427" y="8513288"/>
            <a:ext cx="3309516" cy="208492"/>
          </a:xfrm>
          <a:prstGeom prst="rect">
            <a:avLst/>
          </a:prstGeom>
          <a:noFill/>
        </p:spPr>
      </p:pic>
      <p:pic>
        <p:nvPicPr>
          <p:cNvPr id="20" name="Picture 19" descr="Red-tagline.png"/>
          <p:cNvPicPr>
            <a:picLocks noChangeAspect="1"/>
          </p:cNvPicPr>
          <p:nvPr userDrawn="1"/>
        </p:nvPicPr>
        <p:blipFill>
          <a:blip r:embed="rId12" cstate="print"/>
          <a:stretch>
            <a:fillRect/>
          </a:stretch>
        </p:blipFill>
        <p:spPr>
          <a:xfrm>
            <a:off x="1010303" y="6646715"/>
            <a:ext cx="3795479" cy="117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7580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7" descr="D:\My Work\ODS\TEMPLATES\Business Cloud\12-08\Cover1.jpg"/>
          <p:cNvPicPr>
            <a:picLocks noChangeAspect="1" noChangeArrowheads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1320"/>
          <a:stretch/>
        </p:blipFill>
        <p:spPr bwMode="auto">
          <a:xfrm>
            <a:off x="0" y="548865"/>
            <a:ext cx="16235363" cy="8169493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0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910637" y="4824522"/>
            <a:ext cx="8940276" cy="1153696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b"/>
          <a:lstStyle>
            <a:lvl1pPr algn="l">
              <a:defRPr sz="2441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title</a:t>
            </a:r>
            <a:r>
              <a:rPr lang="fr-FR" dirty="0"/>
              <a:t> style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893295" y="5787093"/>
            <a:ext cx="7727261" cy="714211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ctr"/>
          <a:lstStyle>
            <a:lvl1pPr marL="0" indent="0" algn="l">
              <a:buNone/>
              <a:defRPr sz="1776" b="0">
                <a:solidFill>
                  <a:schemeClr val="tx1"/>
                </a:solidFill>
                <a:effectLst/>
              </a:defRPr>
            </a:lvl1pPr>
            <a:lvl2pPr marL="5073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46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20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293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36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440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51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58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text</a:t>
            </a:r>
            <a:r>
              <a:rPr lang="fr-FR" dirty="0"/>
              <a:t> style</a:t>
            </a:r>
          </a:p>
        </p:txBody>
      </p:sp>
      <p:pic>
        <p:nvPicPr>
          <p:cNvPr id="13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sp>
        <p:nvSpPr>
          <p:cNvPr id="17" name="Rectangle 16"/>
          <p:cNvSpPr/>
          <p:nvPr userDrawn="1"/>
        </p:nvSpPr>
        <p:spPr>
          <a:xfrm>
            <a:off x="0" y="8343480"/>
            <a:ext cx="16235363" cy="548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3180" tIns="46591" rIns="93180" bIns="46591" rtlCol="0" anchor="ctr"/>
          <a:lstStyle/>
          <a:p>
            <a:pPr algn="ctr" defTabSz="1062870"/>
            <a:endParaRPr lang="en-US" sz="1443" dirty="0">
              <a:solidFill>
                <a:prstClr val="white"/>
              </a:solidFill>
            </a:endParaRPr>
          </a:p>
        </p:txBody>
      </p:sp>
      <p:pic>
        <p:nvPicPr>
          <p:cNvPr id="18" name="Picture 104" descr="C:\Users\UserSim\Desktop\Capgemini\moto.emf"/>
          <p:cNvPicPr>
            <a:picLocks noChangeAspect="1" noChangeArrowheads="1"/>
          </p:cNvPicPr>
          <p:nvPr userDrawn="1"/>
        </p:nvPicPr>
        <p:blipFill>
          <a:blip r:embed="rId9" cstate="email"/>
          <a:srcRect/>
          <a:stretch>
            <a:fillRect/>
          </a:stretch>
        </p:blipFill>
        <p:spPr bwMode="auto">
          <a:xfrm>
            <a:off x="12314427" y="8513288"/>
            <a:ext cx="3309516" cy="208492"/>
          </a:xfrm>
          <a:prstGeom prst="rect">
            <a:avLst/>
          </a:prstGeom>
          <a:noFill/>
        </p:spPr>
      </p:pic>
      <p:pic>
        <p:nvPicPr>
          <p:cNvPr id="21" name="Picture 16" descr="D:\My Work\ODS\TEMPLATES\Business Cloud\12-08\Logo.png"/>
          <p:cNvPicPr>
            <a:picLocks noChangeAspect="1" noChangeArrowheads="1"/>
          </p:cNvPicPr>
          <p:nvPr userDrawn="1"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5110" y="3334637"/>
            <a:ext cx="5023067" cy="172477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90132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7/2/2019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3" descr="D:\My Work\ODS\Portfolio\GSLs\TEMPLATES\Cloud\Cover4.jpg"/>
          <p:cNvPicPr>
            <a:picLocks noChangeAspect="1" noChangeArrowheads="1"/>
          </p:cNvPicPr>
          <p:nvPr userDrawn="1"/>
        </p:nvPicPr>
        <p:blipFill>
          <a:blip r:embed="rId5" cstate="print"/>
          <a:srcRect r="4053" b="8701"/>
          <a:stretch>
            <a:fillRect/>
          </a:stretch>
        </p:blipFill>
        <p:spPr bwMode="auto">
          <a:xfrm>
            <a:off x="3" y="727245"/>
            <a:ext cx="16235361" cy="816434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9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pic>
        <p:nvPicPr>
          <p:cNvPr id="10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3"/>
            </p:custDataLst>
          </p:nvPr>
        </p:nvPicPr>
        <p:blipFill>
          <a:blip r:embed="rId6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grpSp>
        <p:nvGrpSpPr>
          <p:cNvPr id="11" name="Group 19"/>
          <p:cNvGrpSpPr/>
          <p:nvPr userDrawn="1"/>
        </p:nvGrpSpPr>
        <p:grpSpPr>
          <a:xfrm>
            <a:off x="910641" y="3322326"/>
            <a:ext cx="3349158" cy="1463383"/>
            <a:chOff x="666750" y="3069259"/>
            <a:chExt cx="1791970" cy="968126"/>
          </a:xfrm>
        </p:grpSpPr>
        <p:pic>
          <p:nvPicPr>
            <p:cNvPr id="12" name="Picture 19" descr="D:\My Work\ODS\Portfolio\GSLs\TEMPLATES\Cloud\Cloud_Glass.png"/>
            <p:cNvPicPr>
              <a:picLocks noChangeAspect="1" noChangeArrowheads="1"/>
            </p:cNvPicPr>
            <p:nvPr userDrawn="1"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666750" y="3069259"/>
              <a:ext cx="1791970" cy="601873"/>
            </a:xfrm>
            <a:prstGeom prst="rect">
              <a:avLst/>
            </a:prstGeom>
            <a:noFill/>
          </p:spPr>
        </p:pic>
        <p:pic>
          <p:nvPicPr>
            <p:cNvPr id="13" name="Picture 20" descr="D:\My Work\ODS\Portfolio\GSLs\TEMPLATES\Cloud\Choice.png"/>
            <p:cNvPicPr>
              <a:picLocks noChangeAspect="1" noChangeArrowheads="1"/>
            </p:cNvPicPr>
            <p:nvPr userDrawn="1"/>
          </p:nvPicPr>
          <p:blipFill>
            <a:blip r:embed="rId8" cstate="print"/>
            <a:srcRect/>
            <a:stretch>
              <a:fillRect/>
            </a:stretch>
          </p:blipFill>
          <p:spPr bwMode="auto">
            <a:xfrm>
              <a:off x="1166019" y="3830548"/>
              <a:ext cx="793433" cy="206837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11839502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1" y="1"/>
            <a:ext cx="16238166" cy="4130198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2188 w 10562411"/>
              <a:gd name="connsiteY0" fmla="*/ 0 h 3670551"/>
              <a:gd name="connsiteX1" fmla="*/ 10561655 w 10562411"/>
              <a:gd name="connsiteY1" fmla="*/ 712383 h 3670551"/>
              <a:gd name="connsiteX2" fmla="*/ 10561157 w 10562411"/>
              <a:gd name="connsiteY2" fmla="*/ 2188721 h 3670551"/>
              <a:gd name="connsiteX3" fmla="*/ 9288594 w 10562411"/>
              <a:gd name="connsiteY3" fmla="*/ 2865486 h 3670551"/>
              <a:gd name="connsiteX4" fmla="*/ 2317558 w 10562411"/>
              <a:gd name="connsiteY4" fmla="*/ 2871895 h 3670551"/>
              <a:gd name="connsiteX5" fmla="*/ 1180889 w 10562411"/>
              <a:gd name="connsiteY5" fmla="*/ 3670551 h 3670551"/>
              <a:gd name="connsiteX6" fmla="*/ 0 w 10562411"/>
              <a:gd name="connsiteY6" fmla="*/ 2886448 h 3670551"/>
              <a:gd name="connsiteX7" fmla="*/ 2188 w 10562411"/>
              <a:gd name="connsiteY7" fmla="*/ 0 h 3670551"/>
              <a:gd name="connsiteX0" fmla="*/ 2188 w 10562585"/>
              <a:gd name="connsiteY0" fmla="*/ 0 h 3670551"/>
              <a:gd name="connsiteX1" fmla="*/ 10562072 w 10562585"/>
              <a:gd name="connsiteY1" fmla="*/ 1 h 3670551"/>
              <a:gd name="connsiteX2" fmla="*/ 10561157 w 10562585"/>
              <a:gd name="connsiteY2" fmla="*/ 2188721 h 3670551"/>
              <a:gd name="connsiteX3" fmla="*/ 9288594 w 10562585"/>
              <a:gd name="connsiteY3" fmla="*/ 2865486 h 3670551"/>
              <a:gd name="connsiteX4" fmla="*/ 2317558 w 10562585"/>
              <a:gd name="connsiteY4" fmla="*/ 2871895 h 3670551"/>
              <a:gd name="connsiteX5" fmla="*/ 1180889 w 10562585"/>
              <a:gd name="connsiteY5" fmla="*/ 3670551 h 3670551"/>
              <a:gd name="connsiteX6" fmla="*/ 0 w 10562585"/>
              <a:gd name="connsiteY6" fmla="*/ 2886448 h 3670551"/>
              <a:gd name="connsiteX7" fmla="*/ 2188 w 10562585"/>
              <a:gd name="connsiteY7" fmla="*/ 0 h 3670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3670551">
                <a:moveTo>
                  <a:pt x="2188" y="0"/>
                </a:moveTo>
                <a:lnTo>
                  <a:pt x="10562072" y="1"/>
                </a:lnTo>
                <a:cubicBezTo>
                  <a:pt x="10562585" y="67601"/>
                  <a:pt x="10562411" y="2145306"/>
                  <a:pt x="10561157" y="2188721"/>
                </a:cubicBezTo>
                <a:cubicBezTo>
                  <a:pt x="10083761" y="2860730"/>
                  <a:pt x="9705180" y="2870806"/>
                  <a:pt x="9288594" y="2865486"/>
                </a:cubicBezTo>
                <a:lnTo>
                  <a:pt x="2317558" y="2871895"/>
                </a:lnTo>
                <a:cubicBezTo>
                  <a:pt x="1740344" y="2905037"/>
                  <a:pt x="1372498" y="3207729"/>
                  <a:pt x="1180889" y="3670551"/>
                </a:cubicBezTo>
                <a:cubicBezTo>
                  <a:pt x="882535" y="2966774"/>
                  <a:pt x="278640" y="2885570"/>
                  <a:pt x="0" y="2886448"/>
                </a:cubicBezTo>
                <a:cubicBezTo>
                  <a:pt x="2067" y="2850935"/>
                  <a:pt x="3460" y="95582"/>
                  <a:pt x="2188" y="0"/>
                </a:cubicBezTo>
                <a:close/>
              </a:path>
            </a:pathLst>
          </a:custGeom>
          <a:solidFill>
            <a:srgbClr val="7030A0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8" name="Titre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2" y="899132"/>
            <a:ext cx="13529469" cy="1235202"/>
          </a:xfrm>
          <a:prstGeom prst="rect">
            <a:avLst/>
          </a:prstGeom>
        </p:spPr>
        <p:txBody>
          <a:bodyPr lIns="330588" tIns="33059" rIns="33059" bIns="33059" anchor="ctr" anchorCtr="0"/>
          <a:lstStyle>
            <a:lvl1pPr algn="l"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noProof="0" dirty="0"/>
              <a:t>Click to edit Master text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-2801" y="8281060"/>
            <a:ext cx="16238166" cy="0"/>
          </a:xfrm>
          <a:prstGeom prst="line">
            <a:avLst/>
          </a:prstGeom>
          <a:ln w="63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81713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2014-08-26_Infra_Divider3.jpg"/>
          <p:cNvPicPr>
            <a:picLocks/>
          </p:cNvPicPr>
          <p:nvPr userDrawn="1"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2853"/>
          <a:stretch/>
        </p:blipFill>
        <p:spPr>
          <a:xfrm>
            <a:off x="4821" y="1601467"/>
            <a:ext cx="16230541" cy="672366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9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910637" y="4824522"/>
            <a:ext cx="8940276" cy="1153696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b"/>
          <a:lstStyle>
            <a:lvl1pPr algn="l">
              <a:defRPr sz="2441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title</a:t>
            </a:r>
            <a:r>
              <a:rPr lang="fr-FR" dirty="0"/>
              <a:t>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893295" y="5787093"/>
            <a:ext cx="7727261" cy="714211"/>
          </a:xfrm>
          <a:effectLst>
            <a:outerShdw blurRad="12700" dist="12700" dir="2700000" sx="133000" sy="133000" algn="tl" rotWithShape="0">
              <a:schemeClr val="bg1">
                <a:alpha val="80000"/>
              </a:schemeClr>
            </a:outerShdw>
          </a:effectLst>
        </p:spPr>
        <p:txBody>
          <a:bodyPr lIns="0" tIns="33059" rIns="33059" bIns="33059" anchor="ctr"/>
          <a:lstStyle>
            <a:lvl1pPr marL="0" indent="0" algn="l">
              <a:buNone/>
              <a:defRPr sz="1776" b="0">
                <a:solidFill>
                  <a:schemeClr val="tx1"/>
                </a:solidFill>
                <a:effectLst/>
              </a:defRPr>
            </a:lvl1pPr>
            <a:lvl2pPr marL="5073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46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20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293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36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440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51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58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text</a:t>
            </a:r>
            <a:r>
              <a:rPr lang="fr-FR" dirty="0"/>
              <a:t> style</a:t>
            </a:r>
          </a:p>
        </p:txBody>
      </p:sp>
      <p:pic>
        <p:nvPicPr>
          <p:cNvPr id="12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sp>
        <p:nvSpPr>
          <p:cNvPr id="13" name="Rectangle 12"/>
          <p:cNvSpPr/>
          <p:nvPr userDrawn="1"/>
        </p:nvSpPr>
        <p:spPr>
          <a:xfrm>
            <a:off x="0" y="8343480"/>
            <a:ext cx="16235363" cy="548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3180" tIns="46591" rIns="93180" bIns="46591" rtlCol="0" anchor="ctr"/>
          <a:lstStyle/>
          <a:p>
            <a:pPr algn="ctr" defTabSz="1062870"/>
            <a:endParaRPr lang="en-US" sz="1443" dirty="0">
              <a:solidFill>
                <a:prstClr val="white"/>
              </a:solidFill>
            </a:endParaRPr>
          </a:p>
        </p:txBody>
      </p:sp>
      <p:pic>
        <p:nvPicPr>
          <p:cNvPr id="14" name="Picture 104" descr="C:\Users\UserSim\Desktop\Capgemini\moto.emf"/>
          <p:cNvPicPr>
            <a:picLocks noChangeAspect="1" noChangeArrowheads="1"/>
          </p:cNvPicPr>
          <p:nvPr userDrawn="1"/>
        </p:nvPicPr>
        <p:blipFill>
          <a:blip r:embed="rId9" cstate="email"/>
          <a:srcRect/>
          <a:stretch>
            <a:fillRect/>
          </a:stretch>
        </p:blipFill>
        <p:spPr bwMode="auto">
          <a:xfrm>
            <a:off x="12314427" y="8513288"/>
            <a:ext cx="3309516" cy="208492"/>
          </a:xfrm>
          <a:prstGeom prst="rect">
            <a:avLst/>
          </a:prstGeom>
          <a:noFill/>
        </p:spPr>
      </p:pic>
      <p:pic>
        <p:nvPicPr>
          <p:cNvPr id="15" name="Picture 16" descr="D:\My Work\ODS\TEMPLATES\Business Cloud\12-08\Logo.png"/>
          <p:cNvPicPr>
            <a:picLocks noChangeAspect="1" noChangeArrowheads="1"/>
          </p:cNvPicPr>
          <p:nvPr userDrawn="1"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5110" y="3334637"/>
            <a:ext cx="5023067" cy="172477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28689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6235363" cy="59277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0" y="0"/>
            <a:ext cx="16235363" cy="5927727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827" y="6430956"/>
            <a:ext cx="10350044" cy="1896872"/>
          </a:xfrm>
        </p:spPr>
        <p:txBody>
          <a:bodyPr anchor="ctr">
            <a:normAutofit/>
          </a:bodyPr>
          <a:lstStyle>
            <a:lvl1pPr algn="r">
              <a:defRPr sz="6483" b="0" spc="259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6227" y="6430956"/>
            <a:ext cx="4261783" cy="1896872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34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92769" indent="0">
              <a:buNone/>
              <a:defRPr sz="2334">
                <a:solidFill>
                  <a:schemeClr val="tx1">
                    <a:tint val="75000"/>
                  </a:schemeClr>
                </a:solidFill>
              </a:defRPr>
            </a:lvl2pPr>
            <a:lvl3pPr marL="1185539" indent="0">
              <a:buNone/>
              <a:defRPr sz="2074">
                <a:solidFill>
                  <a:schemeClr val="tx1">
                    <a:tint val="75000"/>
                  </a:schemeClr>
                </a:solidFill>
              </a:defRPr>
            </a:lvl3pPr>
            <a:lvl4pPr marL="1778308" indent="0">
              <a:buNone/>
              <a:defRPr sz="1815">
                <a:solidFill>
                  <a:schemeClr val="tx1">
                    <a:tint val="75000"/>
                  </a:schemeClr>
                </a:solidFill>
              </a:defRPr>
            </a:lvl4pPr>
            <a:lvl5pPr marL="2371078" indent="0">
              <a:buNone/>
              <a:defRPr sz="1815">
                <a:solidFill>
                  <a:schemeClr val="tx1">
                    <a:tint val="75000"/>
                  </a:schemeClr>
                </a:solidFill>
              </a:defRPr>
            </a:lvl5pPr>
            <a:lvl6pPr marL="2963847" indent="0">
              <a:buNone/>
              <a:defRPr sz="1815">
                <a:solidFill>
                  <a:schemeClr val="tx1">
                    <a:tint val="75000"/>
                  </a:schemeClr>
                </a:solidFill>
              </a:defRPr>
            </a:lvl6pPr>
            <a:lvl7pPr marL="3556616" indent="0">
              <a:buNone/>
              <a:defRPr sz="1815">
                <a:solidFill>
                  <a:schemeClr val="tx1">
                    <a:tint val="75000"/>
                  </a:schemeClr>
                </a:solidFill>
              </a:defRPr>
            </a:lvl7pPr>
            <a:lvl8pPr marL="4149386" indent="0">
              <a:buNone/>
              <a:defRPr sz="1815">
                <a:solidFill>
                  <a:schemeClr val="tx1">
                    <a:tint val="75000"/>
                  </a:schemeClr>
                </a:solidFill>
              </a:defRPr>
            </a:lvl8pPr>
            <a:lvl9pPr marL="4742155" indent="0">
              <a:buNone/>
              <a:defRPr sz="181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7/2/2019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1168261" y="6825060"/>
            <a:ext cx="0" cy="1185545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3" descr="D:\My Work\ODS\Portfolio\GSLs\TEMPLATES\Cloud\Cover5.jpg"/>
          <p:cNvPicPr>
            <a:picLocks noChangeAspect="1" noChangeArrowheads="1"/>
          </p:cNvPicPr>
          <p:nvPr userDrawn="1"/>
        </p:nvPicPr>
        <p:blipFill>
          <a:blip r:embed="rId5" cstate="print"/>
          <a:srcRect r="8818" b="8818"/>
          <a:stretch>
            <a:fillRect/>
          </a:stretch>
        </p:blipFill>
        <p:spPr bwMode="auto">
          <a:xfrm>
            <a:off x="3" y="329318"/>
            <a:ext cx="16240484" cy="8568264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Rectangle 7"/>
          <p:cNvSpPr/>
          <p:nvPr userDrawn="1">
            <p:custDataLst>
              <p:tags r:id="rId1"/>
            </p:custDataLst>
          </p:nvPr>
        </p:nvSpPr>
        <p:spPr bwMode="auto">
          <a:xfrm>
            <a:off x="-2803" y="12"/>
            <a:ext cx="16238166" cy="3267514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562585" h="2781983">
                <a:moveTo>
                  <a:pt x="2187" y="0"/>
                </a:moveTo>
                <a:lnTo>
                  <a:pt x="10562072" y="0"/>
                </a:lnTo>
                <a:cubicBezTo>
                  <a:pt x="10562585" y="67600"/>
                  <a:pt x="10562411" y="1256738"/>
                  <a:pt x="10561157" y="1300153"/>
                </a:cubicBezTo>
                <a:cubicBezTo>
                  <a:pt x="10083761" y="1972162"/>
                  <a:pt x="9705180" y="1982238"/>
                  <a:pt x="9288594" y="1976918"/>
                </a:cubicBezTo>
                <a:lnTo>
                  <a:pt x="2317558" y="1983327"/>
                </a:lnTo>
                <a:cubicBezTo>
                  <a:pt x="1740344" y="2016469"/>
                  <a:pt x="1372498" y="2319161"/>
                  <a:pt x="1180889" y="2781983"/>
                </a:cubicBezTo>
                <a:cubicBezTo>
                  <a:pt x="882535" y="2078206"/>
                  <a:pt x="278640" y="1997002"/>
                  <a:pt x="0" y="1997880"/>
                </a:cubicBezTo>
                <a:cubicBezTo>
                  <a:pt x="2067" y="1962367"/>
                  <a:pt x="3459" y="95582"/>
                  <a:pt x="2187" y="0"/>
                </a:cubicBezTo>
                <a:close/>
              </a:path>
            </a:pathLst>
          </a:custGeom>
          <a:solidFill>
            <a:schemeClr val="bg1"/>
          </a:solidFill>
          <a:ln w="12700" cmpd="sng" algn="ctr">
            <a:noFill/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13" name="Rectangle 7"/>
          <p:cNvSpPr/>
          <p:nvPr userDrawn="1">
            <p:custDataLst>
              <p:tags r:id="rId2"/>
            </p:custDataLst>
          </p:nvPr>
        </p:nvSpPr>
        <p:spPr bwMode="auto">
          <a:xfrm>
            <a:off x="-2803" y="1508731"/>
            <a:ext cx="16238166" cy="1740449"/>
          </a:xfrm>
          <a:custGeom>
            <a:avLst/>
            <a:gdLst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0 w 10685085"/>
              <a:gd name="connsiteY3" fmla="*/ 684481 h 684481"/>
              <a:gd name="connsiteX4" fmla="*/ 0 w 10685085"/>
              <a:gd name="connsiteY4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525849 w 10685085"/>
              <a:gd name="connsiteY3" fmla="*/ 678410 h 684481"/>
              <a:gd name="connsiteX4" fmla="*/ 0 w 10685085"/>
              <a:gd name="connsiteY4" fmla="*/ 684481 h 684481"/>
              <a:gd name="connsiteX5" fmla="*/ 0 w 10685085"/>
              <a:gd name="connsiteY5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684481"/>
              <a:gd name="connsiteX1" fmla="*/ 10685085 w 10685085"/>
              <a:gd name="connsiteY1" fmla="*/ 0 h 684481"/>
              <a:gd name="connsiteX2" fmla="*/ 10685085 w 10685085"/>
              <a:gd name="connsiteY2" fmla="*/ 684481 h 684481"/>
              <a:gd name="connsiteX3" fmla="*/ 1063736 w 10685085"/>
              <a:gd name="connsiteY3" fmla="*/ 670939 h 684481"/>
              <a:gd name="connsiteX4" fmla="*/ 525849 w 10685085"/>
              <a:gd name="connsiteY4" fmla="*/ 678410 h 684481"/>
              <a:gd name="connsiteX5" fmla="*/ 0 w 10685085"/>
              <a:gd name="connsiteY5" fmla="*/ 684481 h 684481"/>
              <a:gd name="connsiteX6" fmla="*/ 0 w 10685085"/>
              <a:gd name="connsiteY6" fmla="*/ 0 h 684481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63736 w 10685085"/>
              <a:gd name="connsiteY3" fmla="*/ 670939 h 1022049"/>
              <a:gd name="connsiteX4" fmla="*/ 533320 w 10685085"/>
              <a:gd name="connsiteY4" fmla="*/ 1022049 h 1022049"/>
              <a:gd name="connsiteX5" fmla="*/ 0 w 10685085"/>
              <a:gd name="connsiteY5" fmla="*/ 684481 h 1022049"/>
              <a:gd name="connsiteX6" fmla="*/ 0 w 10685085"/>
              <a:gd name="connsiteY6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68448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063736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0 w 10685085"/>
              <a:gd name="connsiteY6" fmla="*/ 684481 h 1022049"/>
              <a:gd name="connsiteX7" fmla="*/ 0 w 10685085"/>
              <a:gd name="connsiteY7" fmla="*/ 0 h 1022049"/>
              <a:gd name="connsiteX0" fmla="*/ 0 w 10685085"/>
              <a:gd name="connsiteY0" fmla="*/ 0 h 1022049"/>
              <a:gd name="connsiteX1" fmla="*/ 10685085 w 10685085"/>
              <a:gd name="connsiteY1" fmla="*/ 0 h 1022049"/>
              <a:gd name="connsiteX2" fmla="*/ 10685085 w 10685085"/>
              <a:gd name="connsiteY2" fmla="*/ 303491 h 1022049"/>
              <a:gd name="connsiteX3" fmla="*/ 10222758 w 10685085"/>
              <a:gd name="connsiteY3" fmla="*/ 678410 h 1022049"/>
              <a:gd name="connsiteX4" fmla="*/ 1157465 w 10685085"/>
              <a:gd name="connsiteY4" fmla="*/ 670939 h 1022049"/>
              <a:gd name="connsiteX5" fmla="*/ 533320 w 10685085"/>
              <a:gd name="connsiteY5" fmla="*/ 1022049 h 1022049"/>
              <a:gd name="connsiteX6" fmla="*/ 23183 w 10685085"/>
              <a:gd name="connsiteY6" fmla="*/ 684481 h 1022049"/>
              <a:gd name="connsiteX7" fmla="*/ 0 w 10685085"/>
              <a:gd name="connsiteY7" fmla="*/ 0 h 1022049"/>
              <a:gd name="connsiteX0" fmla="*/ 0 w 10673494"/>
              <a:gd name="connsiteY0" fmla="*/ 5825 h 1022049"/>
              <a:gd name="connsiteX1" fmla="*/ 10673494 w 10673494"/>
              <a:gd name="connsiteY1" fmla="*/ 0 h 1022049"/>
              <a:gd name="connsiteX2" fmla="*/ 10673494 w 10673494"/>
              <a:gd name="connsiteY2" fmla="*/ 303491 h 1022049"/>
              <a:gd name="connsiteX3" fmla="*/ 10211167 w 10673494"/>
              <a:gd name="connsiteY3" fmla="*/ 678410 h 1022049"/>
              <a:gd name="connsiteX4" fmla="*/ 1145874 w 10673494"/>
              <a:gd name="connsiteY4" fmla="*/ 670939 h 1022049"/>
              <a:gd name="connsiteX5" fmla="*/ 521729 w 10673494"/>
              <a:gd name="connsiteY5" fmla="*/ 1022049 h 1022049"/>
              <a:gd name="connsiteX6" fmla="*/ 11592 w 10673494"/>
              <a:gd name="connsiteY6" fmla="*/ 684481 h 1022049"/>
              <a:gd name="connsiteX7" fmla="*/ 0 w 10673494"/>
              <a:gd name="connsiteY7" fmla="*/ 5825 h 1022049"/>
              <a:gd name="connsiteX0" fmla="*/ 0 w 10673494"/>
              <a:gd name="connsiteY0" fmla="*/ 0 h 1045351"/>
              <a:gd name="connsiteX1" fmla="*/ 10673494 w 10673494"/>
              <a:gd name="connsiteY1" fmla="*/ 23302 h 1045351"/>
              <a:gd name="connsiteX2" fmla="*/ 10673494 w 10673494"/>
              <a:gd name="connsiteY2" fmla="*/ 326793 h 1045351"/>
              <a:gd name="connsiteX3" fmla="*/ 10211167 w 10673494"/>
              <a:gd name="connsiteY3" fmla="*/ 701712 h 1045351"/>
              <a:gd name="connsiteX4" fmla="*/ 1145874 w 10673494"/>
              <a:gd name="connsiteY4" fmla="*/ 694241 h 1045351"/>
              <a:gd name="connsiteX5" fmla="*/ 521729 w 10673494"/>
              <a:gd name="connsiteY5" fmla="*/ 1045351 h 1045351"/>
              <a:gd name="connsiteX6" fmla="*/ 11592 w 10673494"/>
              <a:gd name="connsiteY6" fmla="*/ 707783 h 1045351"/>
              <a:gd name="connsiteX7" fmla="*/ 0 w 10673494"/>
              <a:gd name="connsiteY7" fmla="*/ 0 h 1045351"/>
              <a:gd name="connsiteX0" fmla="*/ 0 w 10667698"/>
              <a:gd name="connsiteY0" fmla="*/ 0 h 1027875"/>
              <a:gd name="connsiteX1" fmla="*/ 10667698 w 10667698"/>
              <a:gd name="connsiteY1" fmla="*/ 5826 h 1027875"/>
              <a:gd name="connsiteX2" fmla="*/ 10667698 w 10667698"/>
              <a:gd name="connsiteY2" fmla="*/ 309317 h 1027875"/>
              <a:gd name="connsiteX3" fmla="*/ 10205371 w 10667698"/>
              <a:gd name="connsiteY3" fmla="*/ 684236 h 1027875"/>
              <a:gd name="connsiteX4" fmla="*/ 1140078 w 10667698"/>
              <a:gd name="connsiteY4" fmla="*/ 676765 h 1027875"/>
              <a:gd name="connsiteX5" fmla="*/ 515933 w 10667698"/>
              <a:gd name="connsiteY5" fmla="*/ 1027875 h 1027875"/>
              <a:gd name="connsiteX6" fmla="*/ 5796 w 10667698"/>
              <a:gd name="connsiteY6" fmla="*/ 690307 h 1027875"/>
              <a:gd name="connsiteX7" fmla="*/ 0 w 10667698"/>
              <a:gd name="connsiteY7" fmla="*/ 0 h 1027875"/>
              <a:gd name="connsiteX0" fmla="*/ 5796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5796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10137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4282 w 10661902"/>
              <a:gd name="connsiteY4" fmla="*/ 6767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37441 w 10661902"/>
              <a:gd name="connsiteY4" fmla="*/ 689465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3758 w 10661902"/>
              <a:gd name="connsiteY4" fmla="*/ 62914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1 w 10661902"/>
              <a:gd name="connsiteY0" fmla="*/ 0 h 1027875"/>
              <a:gd name="connsiteX1" fmla="*/ 10661902 w 10661902"/>
              <a:gd name="connsiteY1" fmla="*/ 5826 h 1027875"/>
              <a:gd name="connsiteX2" fmla="*/ 10661902 w 10661902"/>
              <a:gd name="connsiteY2" fmla="*/ 309317 h 1027875"/>
              <a:gd name="connsiteX3" fmla="*/ 10199575 w 10661902"/>
              <a:gd name="connsiteY3" fmla="*/ 684236 h 1027875"/>
              <a:gd name="connsiteX4" fmla="*/ 1140599 w 10661902"/>
              <a:gd name="connsiteY4" fmla="*/ 686290 h 1027875"/>
              <a:gd name="connsiteX5" fmla="*/ 560676 w 10661902"/>
              <a:gd name="connsiteY5" fmla="*/ 1027875 h 1027875"/>
              <a:gd name="connsiteX6" fmla="*/ 0 w 10661902"/>
              <a:gd name="connsiteY6" fmla="*/ 690307 h 1027875"/>
              <a:gd name="connsiteX7" fmla="*/ 1 w 10661902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74432 h 1027875"/>
              <a:gd name="connsiteX7" fmla="*/ 0 w 10661901"/>
              <a:gd name="connsiteY7" fmla="*/ 0 h 1027875"/>
              <a:gd name="connsiteX0" fmla="*/ 0 w 10661901"/>
              <a:gd name="connsiteY0" fmla="*/ 0 h 1027875"/>
              <a:gd name="connsiteX1" fmla="*/ 10661901 w 10661901"/>
              <a:gd name="connsiteY1" fmla="*/ 5826 h 1027875"/>
              <a:gd name="connsiteX2" fmla="*/ 10661901 w 10661901"/>
              <a:gd name="connsiteY2" fmla="*/ 309317 h 1027875"/>
              <a:gd name="connsiteX3" fmla="*/ 10199574 w 10661901"/>
              <a:gd name="connsiteY3" fmla="*/ 684236 h 1027875"/>
              <a:gd name="connsiteX4" fmla="*/ 1140598 w 10661901"/>
              <a:gd name="connsiteY4" fmla="*/ 686290 h 1027875"/>
              <a:gd name="connsiteX5" fmla="*/ 560675 w 10661901"/>
              <a:gd name="connsiteY5" fmla="*/ 1027875 h 1027875"/>
              <a:gd name="connsiteX6" fmla="*/ 3158 w 10661901"/>
              <a:gd name="connsiteY6" fmla="*/ 683957 h 1027875"/>
              <a:gd name="connsiteX7" fmla="*/ 0 w 10661901"/>
              <a:gd name="connsiteY7" fmla="*/ 0 h 1027875"/>
              <a:gd name="connsiteX0" fmla="*/ 0 w 10710088"/>
              <a:gd name="connsiteY0" fmla="*/ 0 h 1027875"/>
              <a:gd name="connsiteX1" fmla="*/ 10661901 w 10710088"/>
              <a:gd name="connsiteY1" fmla="*/ 5826 h 1027875"/>
              <a:gd name="connsiteX2" fmla="*/ 10661901 w 10710088"/>
              <a:gd name="connsiteY2" fmla="*/ 309317 h 1027875"/>
              <a:gd name="connsiteX3" fmla="*/ 10668871 w 10710088"/>
              <a:gd name="connsiteY3" fmla="*/ 684236 h 1027875"/>
              <a:gd name="connsiteX4" fmla="*/ 1140598 w 10710088"/>
              <a:gd name="connsiteY4" fmla="*/ 686290 h 1027875"/>
              <a:gd name="connsiteX5" fmla="*/ 560675 w 10710088"/>
              <a:gd name="connsiteY5" fmla="*/ 1027875 h 1027875"/>
              <a:gd name="connsiteX6" fmla="*/ 3158 w 10710088"/>
              <a:gd name="connsiteY6" fmla="*/ 683957 h 1027875"/>
              <a:gd name="connsiteX7" fmla="*/ 0 w 10710088"/>
              <a:gd name="connsiteY7" fmla="*/ 0 h 1027875"/>
              <a:gd name="connsiteX0" fmla="*/ 0 w 10668871"/>
              <a:gd name="connsiteY0" fmla="*/ 0 h 1027875"/>
              <a:gd name="connsiteX1" fmla="*/ 10661901 w 10668871"/>
              <a:gd name="connsiteY1" fmla="*/ 5826 h 1027875"/>
              <a:gd name="connsiteX2" fmla="*/ 10668871 w 10668871"/>
              <a:gd name="connsiteY2" fmla="*/ 684236 h 1027875"/>
              <a:gd name="connsiteX3" fmla="*/ 1140598 w 10668871"/>
              <a:gd name="connsiteY3" fmla="*/ 686290 h 1027875"/>
              <a:gd name="connsiteX4" fmla="*/ 560675 w 10668871"/>
              <a:gd name="connsiteY4" fmla="*/ 1027875 h 1027875"/>
              <a:gd name="connsiteX5" fmla="*/ 3158 w 10668871"/>
              <a:gd name="connsiteY5" fmla="*/ 683957 h 1027875"/>
              <a:gd name="connsiteX6" fmla="*/ 0 w 10668871"/>
              <a:gd name="connsiteY6" fmla="*/ 0 h 1027875"/>
              <a:gd name="connsiteX0" fmla="*/ 0 w 10662015"/>
              <a:gd name="connsiteY0" fmla="*/ 0 h 1027875"/>
              <a:gd name="connsiteX1" fmla="*/ 10661901 w 10662015"/>
              <a:gd name="connsiteY1" fmla="*/ 5826 h 1027875"/>
              <a:gd name="connsiteX2" fmla="*/ 10632772 w 10662015"/>
              <a:gd name="connsiteY2" fmla="*/ 684236 h 1027875"/>
              <a:gd name="connsiteX3" fmla="*/ 1140598 w 10662015"/>
              <a:gd name="connsiteY3" fmla="*/ 686290 h 1027875"/>
              <a:gd name="connsiteX4" fmla="*/ 560675 w 10662015"/>
              <a:gd name="connsiteY4" fmla="*/ 1027875 h 1027875"/>
              <a:gd name="connsiteX5" fmla="*/ 3158 w 10662015"/>
              <a:gd name="connsiteY5" fmla="*/ 683957 h 1027875"/>
              <a:gd name="connsiteX6" fmla="*/ 0 w 10662015"/>
              <a:gd name="connsiteY6" fmla="*/ 0 h 1027875"/>
              <a:gd name="connsiteX0" fmla="*/ 0 w 10632772"/>
              <a:gd name="connsiteY0" fmla="*/ 0 h 1027875"/>
              <a:gd name="connsiteX1" fmla="*/ 10616776 w 10632772"/>
              <a:gd name="connsiteY1" fmla="*/ 559150 h 1027875"/>
              <a:gd name="connsiteX2" fmla="*/ 10632772 w 10632772"/>
              <a:gd name="connsiteY2" fmla="*/ 684236 h 1027875"/>
              <a:gd name="connsiteX3" fmla="*/ 1140598 w 10632772"/>
              <a:gd name="connsiteY3" fmla="*/ 686290 h 1027875"/>
              <a:gd name="connsiteX4" fmla="*/ 560675 w 10632772"/>
              <a:gd name="connsiteY4" fmla="*/ 1027875 h 1027875"/>
              <a:gd name="connsiteX5" fmla="*/ 3158 w 10632772"/>
              <a:gd name="connsiteY5" fmla="*/ 683957 h 1027875"/>
              <a:gd name="connsiteX6" fmla="*/ 0 w 10632772"/>
              <a:gd name="connsiteY6" fmla="*/ 0 h 1027875"/>
              <a:gd name="connsiteX0" fmla="*/ 5867 w 10629614"/>
              <a:gd name="connsiteY0" fmla="*/ 12316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5867 w 10629614"/>
              <a:gd name="connsiteY6" fmla="*/ 12316 h 468725"/>
              <a:gd name="connsiteX0" fmla="*/ 0 w 10636382"/>
              <a:gd name="connsiteY0" fmla="*/ 12316 h 468725"/>
              <a:gd name="connsiteX1" fmla="*/ 10620386 w 10636382"/>
              <a:gd name="connsiteY1" fmla="*/ 0 h 468725"/>
              <a:gd name="connsiteX2" fmla="*/ 10636382 w 10636382"/>
              <a:gd name="connsiteY2" fmla="*/ 125086 h 468725"/>
              <a:gd name="connsiteX3" fmla="*/ 1144208 w 10636382"/>
              <a:gd name="connsiteY3" fmla="*/ 127140 h 468725"/>
              <a:gd name="connsiteX4" fmla="*/ 564285 w 10636382"/>
              <a:gd name="connsiteY4" fmla="*/ 468725 h 468725"/>
              <a:gd name="connsiteX5" fmla="*/ 6768 w 10636382"/>
              <a:gd name="connsiteY5" fmla="*/ 124807 h 468725"/>
              <a:gd name="connsiteX6" fmla="*/ 0 w 10636382"/>
              <a:gd name="connsiteY6" fmla="*/ 12316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239608 w 10629614"/>
              <a:gd name="connsiteY0" fmla="*/ 21841 h 468725"/>
              <a:gd name="connsiteX1" fmla="*/ 10613618 w 10629614"/>
              <a:gd name="connsiteY1" fmla="*/ 0 h 468725"/>
              <a:gd name="connsiteX2" fmla="*/ 10629614 w 10629614"/>
              <a:gd name="connsiteY2" fmla="*/ 125086 h 468725"/>
              <a:gd name="connsiteX3" fmla="*/ 1137440 w 10629614"/>
              <a:gd name="connsiteY3" fmla="*/ 127140 h 468725"/>
              <a:gd name="connsiteX4" fmla="*/ 557517 w 10629614"/>
              <a:gd name="connsiteY4" fmla="*/ 468725 h 468725"/>
              <a:gd name="connsiteX5" fmla="*/ 0 w 10629614"/>
              <a:gd name="connsiteY5" fmla="*/ 124807 h 468725"/>
              <a:gd name="connsiteX6" fmla="*/ 239608 w 10629614"/>
              <a:gd name="connsiteY6" fmla="*/ 2184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065"/>
              <a:gd name="connsiteY0" fmla="*/ 2791 h 468725"/>
              <a:gd name="connsiteX1" fmla="*/ 10614069 w 10630065"/>
              <a:gd name="connsiteY1" fmla="*/ 0 h 468725"/>
              <a:gd name="connsiteX2" fmla="*/ 10630065 w 10630065"/>
              <a:gd name="connsiteY2" fmla="*/ 125086 h 468725"/>
              <a:gd name="connsiteX3" fmla="*/ 1137891 w 10630065"/>
              <a:gd name="connsiteY3" fmla="*/ 127140 h 468725"/>
              <a:gd name="connsiteX4" fmla="*/ 557968 w 10630065"/>
              <a:gd name="connsiteY4" fmla="*/ 468725 h 468725"/>
              <a:gd name="connsiteX5" fmla="*/ 451 w 10630065"/>
              <a:gd name="connsiteY5" fmla="*/ 124807 h 468725"/>
              <a:gd name="connsiteX6" fmla="*/ 0 w 10630065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451 w 10630556"/>
              <a:gd name="connsiteY5" fmla="*/ 124807 h 468725"/>
              <a:gd name="connsiteX6" fmla="*/ 0 w 10630556"/>
              <a:gd name="connsiteY6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0 w 10630556"/>
              <a:gd name="connsiteY0" fmla="*/ 2791 h 468725"/>
              <a:gd name="connsiteX1" fmla="*/ 10629862 w 10630556"/>
              <a:gd name="connsiteY1" fmla="*/ 0 h 468725"/>
              <a:gd name="connsiteX2" fmla="*/ 10630065 w 10630556"/>
              <a:gd name="connsiteY2" fmla="*/ 125086 h 468725"/>
              <a:gd name="connsiteX3" fmla="*/ 1137891 w 10630556"/>
              <a:gd name="connsiteY3" fmla="*/ 127140 h 468725"/>
              <a:gd name="connsiteX4" fmla="*/ 557968 w 10630556"/>
              <a:gd name="connsiteY4" fmla="*/ 468725 h 468725"/>
              <a:gd name="connsiteX5" fmla="*/ 75946 w 10630556"/>
              <a:gd name="connsiteY5" fmla="*/ 125867 h 468725"/>
              <a:gd name="connsiteX6" fmla="*/ 451 w 10630556"/>
              <a:gd name="connsiteY6" fmla="*/ 124807 h 468725"/>
              <a:gd name="connsiteX7" fmla="*/ 0 w 10630556"/>
              <a:gd name="connsiteY7" fmla="*/ 2791 h 468725"/>
              <a:gd name="connsiteX0" fmla="*/ 782750 w 11413306"/>
              <a:gd name="connsiteY0" fmla="*/ 2791 h 468725"/>
              <a:gd name="connsiteX1" fmla="*/ 11412612 w 11413306"/>
              <a:gd name="connsiteY1" fmla="*/ 0 h 468725"/>
              <a:gd name="connsiteX2" fmla="*/ 11412815 w 11413306"/>
              <a:gd name="connsiteY2" fmla="*/ 125086 h 468725"/>
              <a:gd name="connsiteX3" fmla="*/ 1920641 w 11413306"/>
              <a:gd name="connsiteY3" fmla="*/ 127140 h 468725"/>
              <a:gd name="connsiteX4" fmla="*/ 1340718 w 11413306"/>
              <a:gd name="connsiteY4" fmla="*/ 468725 h 468725"/>
              <a:gd name="connsiteX5" fmla="*/ 858696 w 11413306"/>
              <a:gd name="connsiteY5" fmla="*/ 125867 h 468725"/>
              <a:gd name="connsiteX6" fmla="*/ 782750 w 11413306"/>
              <a:gd name="connsiteY6" fmla="*/ 2791 h 468725"/>
              <a:gd name="connsiteX0" fmla="*/ 802813 w 11357561"/>
              <a:gd name="connsiteY0" fmla="*/ 2791 h 468725"/>
              <a:gd name="connsiteX1" fmla="*/ 11356867 w 11357561"/>
              <a:gd name="connsiteY1" fmla="*/ 0 h 468725"/>
              <a:gd name="connsiteX2" fmla="*/ 11357070 w 11357561"/>
              <a:gd name="connsiteY2" fmla="*/ 125086 h 468725"/>
              <a:gd name="connsiteX3" fmla="*/ 1864896 w 11357561"/>
              <a:gd name="connsiteY3" fmla="*/ 127140 h 468725"/>
              <a:gd name="connsiteX4" fmla="*/ 1284973 w 11357561"/>
              <a:gd name="connsiteY4" fmla="*/ 468725 h 468725"/>
              <a:gd name="connsiteX5" fmla="*/ 802951 w 11357561"/>
              <a:gd name="connsiteY5" fmla="*/ 125867 h 468725"/>
              <a:gd name="connsiteX6" fmla="*/ 802813 w 11357561"/>
              <a:gd name="connsiteY6" fmla="*/ 2791 h 468725"/>
              <a:gd name="connsiteX0" fmla="*/ 341552 w 10896300"/>
              <a:gd name="connsiteY0" fmla="*/ 2791 h 468725"/>
              <a:gd name="connsiteX1" fmla="*/ 10895606 w 10896300"/>
              <a:gd name="connsiteY1" fmla="*/ 0 h 468725"/>
              <a:gd name="connsiteX2" fmla="*/ 10895809 w 10896300"/>
              <a:gd name="connsiteY2" fmla="*/ 125086 h 468725"/>
              <a:gd name="connsiteX3" fmla="*/ 1403635 w 10896300"/>
              <a:gd name="connsiteY3" fmla="*/ 127140 h 468725"/>
              <a:gd name="connsiteX4" fmla="*/ 823712 w 10896300"/>
              <a:gd name="connsiteY4" fmla="*/ 468725 h 468725"/>
              <a:gd name="connsiteX5" fmla="*/ 341690 w 10896300"/>
              <a:gd name="connsiteY5" fmla="*/ 125867 h 468725"/>
              <a:gd name="connsiteX6" fmla="*/ 341552 w 10896300"/>
              <a:gd name="connsiteY6" fmla="*/ 2791 h 468725"/>
              <a:gd name="connsiteX0" fmla="*/ 41143 w 10595891"/>
              <a:gd name="connsiteY0" fmla="*/ 2791 h 468725"/>
              <a:gd name="connsiteX1" fmla="*/ 10595197 w 10595891"/>
              <a:gd name="connsiteY1" fmla="*/ 0 h 468725"/>
              <a:gd name="connsiteX2" fmla="*/ 10595400 w 10595891"/>
              <a:gd name="connsiteY2" fmla="*/ 125086 h 468725"/>
              <a:gd name="connsiteX3" fmla="*/ 1103226 w 10595891"/>
              <a:gd name="connsiteY3" fmla="*/ 127140 h 468725"/>
              <a:gd name="connsiteX4" fmla="*/ 523303 w 10595891"/>
              <a:gd name="connsiteY4" fmla="*/ 468725 h 468725"/>
              <a:gd name="connsiteX5" fmla="*/ 41281 w 10595891"/>
              <a:gd name="connsiteY5" fmla="*/ 125867 h 468725"/>
              <a:gd name="connsiteX6" fmla="*/ 41143 w 1059589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25867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2791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2791 h 468725"/>
              <a:gd name="connsiteX0" fmla="*/ 433 w 10555181"/>
              <a:gd name="connsiteY0" fmla="*/ 44066 h 468725"/>
              <a:gd name="connsiteX1" fmla="*/ 10554487 w 10555181"/>
              <a:gd name="connsiteY1" fmla="*/ 0 h 468725"/>
              <a:gd name="connsiteX2" fmla="*/ 10554690 w 10555181"/>
              <a:gd name="connsiteY2" fmla="*/ 125086 h 468725"/>
              <a:gd name="connsiteX3" fmla="*/ 1062516 w 10555181"/>
              <a:gd name="connsiteY3" fmla="*/ 127140 h 468725"/>
              <a:gd name="connsiteX4" fmla="*/ 482593 w 10555181"/>
              <a:gd name="connsiteY4" fmla="*/ 468725 h 468725"/>
              <a:gd name="connsiteX5" fmla="*/ 571 w 10555181"/>
              <a:gd name="connsiteY5" fmla="*/ 139671 h 468725"/>
              <a:gd name="connsiteX6" fmla="*/ 433 w 10555181"/>
              <a:gd name="connsiteY6" fmla="*/ 44066 h 468725"/>
              <a:gd name="connsiteX0" fmla="*/ 433 w 10554690"/>
              <a:gd name="connsiteY0" fmla="*/ 5966 h 430625"/>
              <a:gd name="connsiteX1" fmla="*/ 10551351 w 10554690"/>
              <a:gd name="connsiteY1" fmla="*/ 0 h 430625"/>
              <a:gd name="connsiteX2" fmla="*/ 10554690 w 10554690"/>
              <a:gd name="connsiteY2" fmla="*/ 86986 h 430625"/>
              <a:gd name="connsiteX3" fmla="*/ 1062516 w 10554690"/>
              <a:gd name="connsiteY3" fmla="*/ 89040 h 430625"/>
              <a:gd name="connsiteX4" fmla="*/ 482593 w 10554690"/>
              <a:gd name="connsiteY4" fmla="*/ 430625 h 430625"/>
              <a:gd name="connsiteX5" fmla="*/ 571 w 10554690"/>
              <a:gd name="connsiteY5" fmla="*/ 101571 h 430625"/>
              <a:gd name="connsiteX6" fmla="*/ 433 w 10554690"/>
              <a:gd name="connsiteY6" fmla="*/ 5966 h 430625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62516 w 10554690"/>
              <a:gd name="connsiteY3" fmla="*/ 89040 h 427450"/>
              <a:gd name="connsiteX4" fmla="*/ 482593 w 10554690"/>
              <a:gd name="connsiteY4" fmla="*/ 427450 h 427450"/>
              <a:gd name="connsiteX5" fmla="*/ 571 w 10554690"/>
              <a:gd name="connsiteY5" fmla="*/ 101571 h 427450"/>
              <a:gd name="connsiteX6" fmla="*/ 433 w 10554690"/>
              <a:gd name="connsiteY6" fmla="*/ 5966 h 427450"/>
              <a:gd name="connsiteX0" fmla="*/ 433 w 10554690"/>
              <a:gd name="connsiteY0" fmla="*/ 5966 h 427450"/>
              <a:gd name="connsiteX1" fmla="*/ 10551351 w 10554690"/>
              <a:gd name="connsiteY1" fmla="*/ 0 h 427450"/>
              <a:gd name="connsiteX2" fmla="*/ 10554690 w 10554690"/>
              <a:gd name="connsiteY2" fmla="*/ 86986 h 427450"/>
              <a:gd name="connsiteX3" fmla="*/ 10274940 w 10554690"/>
              <a:gd name="connsiteY3" fmla="*/ 87717 h 427450"/>
              <a:gd name="connsiteX4" fmla="*/ 1062516 w 10554690"/>
              <a:gd name="connsiteY4" fmla="*/ 89040 h 427450"/>
              <a:gd name="connsiteX5" fmla="*/ 482593 w 10554690"/>
              <a:gd name="connsiteY5" fmla="*/ 427450 h 427450"/>
              <a:gd name="connsiteX6" fmla="*/ 571 w 10554690"/>
              <a:gd name="connsiteY6" fmla="*/ 101571 h 427450"/>
              <a:gd name="connsiteX7" fmla="*/ 433 w 10554690"/>
              <a:gd name="connsiteY7" fmla="*/ 5966 h 427450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75754 h 497238"/>
              <a:gd name="connsiteX1" fmla="*/ 10551351 w 10554691"/>
              <a:gd name="connsiteY1" fmla="*/ 69788 h 497238"/>
              <a:gd name="connsiteX2" fmla="*/ 10554691 w 10554691"/>
              <a:gd name="connsiteY2" fmla="*/ 64699 h 497238"/>
              <a:gd name="connsiteX3" fmla="*/ 10274940 w 10554691"/>
              <a:gd name="connsiteY3" fmla="*/ 157505 h 497238"/>
              <a:gd name="connsiteX4" fmla="*/ 1062516 w 10554691"/>
              <a:gd name="connsiteY4" fmla="*/ 158828 h 497238"/>
              <a:gd name="connsiteX5" fmla="*/ 482593 w 10554691"/>
              <a:gd name="connsiteY5" fmla="*/ 497238 h 497238"/>
              <a:gd name="connsiteX6" fmla="*/ 571 w 10554691"/>
              <a:gd name="connsiteY6" fmla="*/ 171359 h 497238"/>
              <a:gd name="connsiteX7" fmla="*/ 433 w 10554691"/>
              <a:gd name="connsiteY7" fmla="*/ 75754 h 497238"/>
              <a:gd name="connsiteX0" fmla="*/ 433 w 10554691"/>
              <a:gd name="connsiteY0" fmla="*/ 60438 h 481922"/>
              <a:gd name="connsiteX1" fmla="*/ 10551351 w 10554691"/>
              <a:gd name="connsiteY1" fmla="*/ 54472 h 481922"/>
              <a:gd name="connsiteX2" fmla="*/ 10554691 w 10554691"/>
              <a:gd name="connsiteY2" fmla="*/ 49383 h 481922"/>
              <a:gd name="connsiteX3" fmla="*/ 10274940 w 10554691"/>
              <a:gd name="connsiteY3" fmla="*/ 142189 h 481922"/>
              <a:gd name="connsiteX4" fmla="*/ 1062516 w 10554691"/>
              <a:gd name="connsiteY4" fmla="*/ 143512 h 481922"/>
              <a:gd name="connsiteX5" fmla="*/ 482593 w 10554691"/>
              <a:gd name="connsiteY5" fmla="*/ 481922 h 481922"/>
              <a:gd name="connsiteX6" fmla="*/ 571 w 10554691"/>
              <a:gd name="connsiteY6" fmla="*/ 156043 h 481922"/>
              <a:gd name="connsiteX7" fmla="*/ 433 w 10554691"/>
              <a:gd name="connsiteY7" fmla="*/ 60438 h 481922"/>
              <a:gd name="connsiteX0" fmla="*/ 433 w 11661532"/>
              <a:gd name="connsiteY0" fmla="*/ 5966 h 427450"/>
              <a:gd name="connsiteX1" fmla="*/ 10551351 w 11661532"/>
              <a:gd name="connsiteY1" fmla="*/ 0 h 427450"/>
              <a:gd name="connsiteX2" fmla="*/ 10274940 w 11661532"/>
              <a:gd name="connsiteY2" fmla="*/ 87717 h 427450"/>
              <a:gd name="connsiteX3" fmla="*/ 1062516 w 11661532"/>
              <a:gd name="connsiteY3" fmla="*/ 89040 h 427450"/>
              <a:gd name="connsiteX4" fmla="*/ 482593 w 11661532"/>
              <a:gd name="connsiteY4" fmla="*/ 427450 h 427450"/>
              <a:gd name="connsiteX5" fmla="*/ 571 w 11661532"/>
              <a:gd name="connsiteY5" fmla="*/ 101571 h 427450"/>
              <a:gd name="connsiteX6" fmla="*/ 433 w 11661532"/>
              <a:gd name="connsiteY6" fmla="*/ 5966 h 427450"/>
              <a:gd name="connsiteX0" fmla="*/ 433 w 11071037"/>
              <a:gd name="connsiteY0" fmla="*/ 6015 h 427499"/>
              <a:gd name="connsiteX1" fmla="*/ 10551351 w 11071037"/>
              <a:gd name="connsiteY1" fmla="*/ 49 h 427499"/>
              <a:gd name="connsiteX2" fmla="*/ 10274940 w 11071037"/>
              <a:gd name="connsiteY2" fmla="*/ 87766 h 427499"/>
              <a:gd name="connsiteX3" fmla="*/ 1062516 w 11071037"/>
              <a:gd name="connsiteY3" fmla="*/ 89089 h 427499"/>
              <a:gd name="connsiteX4" fmla="*/ 482593 w 11071037"/>
              <a:gd name="connsiteY4" fmla="*/ 427499 h 427499"/>
              <a:gd name="connsiteX5" fmla="*/ 571 w 11071037"/>
              <a:gd name="connsiteY5" fmla="*/ 101620 h 427499"/>
              <a:gd name="connsiteX6" fmla="*/ 433 w 11071037"/>
              <a:gd name="connsiteY6" fmla="*/ 6015 h 427499"/>
              <a:gd name="connsiteX0" fmla="*/ 433 w 11057538"/>
              <a:gd name="connsiteY0" fmla="*/ 5966 h 427450"/>
              <a:gd name="connsiteX1" fmla="*/ 10551351 w 11057538"/>
              <a:gd name="connsiteY1" fmla="*/ 0 h 427450"/>
              <a:gd name="connsiteX2" fmla="*/ 10274940 w 11057538"/>
              <a:gd name="connsiteY2" fmla="*/ 87717 h 427450"/>
              <a:gd name="connsiteX3" fmla="*/ 1062516 w 11057538"/>
              <a:gd name="connsiteY3" fmla="*/ 89040 h 427450"/>
              <a:gd name="connsiteX4" fmla="*/ 482593 w 11057538"/>
              <a:gd name="connsiteY4" fmla="*/ 427450 h 427450"/>
              <a:gd name="connsiteX5" fmla="*/ 571 w 11057538"/>
              <a:gd name="connsiteY5" fmla="*/ 101571 h 427450"/>
              <a:gd name="connsiteX6" fmla="*/ 433 w 11057538"/>
              <a:gd name="connsiteY6" fmla="*/ 5966 h 427450"/>
              <a:gd name="connsiteX0" fmla="*/ 433 w 10551351"/>
              <a:gd name="connsiteY0" fmla="*/ 5966 h 427450"/>
              <a:gd name="connsiteX1" fmla="*/ 10551351 w 10551351"/>
              <a:gd name="connsiteY1" fmla="*/ 0 h 427450"/>
              <a:gd name="connsiteX2" fmla="*/ 10274940 w 10551351"/>
              <a:gd name="connsiteY2" fmla="*/ 87717 h 427450"/>
              <a:gd name="connsiteX3" fmla="*/ 1062516 w 10551351"/>
              <a:gd name="connsiteY3" fmla="*/ 89040 h 427450"/>
              <a:gd name="connsiteX4" fmla="*/ 482593 w 10551351"/>
              <a:gd name="connsiteY4" fmla="*/ 427450 h 427450"/>
              <a:gd name="connsiteX5" fmla="*/ 571 w 10551351"/>
              <a:gd name="connsiteY5" fmla="*/ 101571 h 427450"/>
              <a:gd name="connsiteX6" fmla="*/ 433 w 10551351"/>
              <a:gd name="connsiteY6" fmla="*/ 5966 h 427450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433 w 10551351"/>
              <a:gd name="connsiteY0" fmla="*/ 5966 h 341725"/>
              <a:gd name="connsiteX1" fmla="*/ 10551351 w 10551351"/>
              <a:gd name="connsiteY1" fmla="*/ 0 h 341725"/>
              <a:gd name="connsiteX2" fmla="*/ 10274940 w 10551351"/>
              <a:gd name="connsiteY2" fmla="*/ 87717 h 341725"/>
              <a:gd name="connsiteX3" fmla="*/ 1062516 w 10551351"/>
              <a:gd name="connsiteY3" fmla="*/ 89040 h 341725"/>
              <a:gd name="connsiteX4" fmla="*/ 482593 w 10551351"/>
              <a:gd name="connsiteY4" fmla="*/ 341725 h 341725"/>
              <a:gd name="connsiteX5" fmla="*/ 571 w 10551351"/>
              <a:gd name="connsiteY5" fmla="*/ 101571 h 341725"/>
              <a:gd name="connsiteX6" fmla="*/ 433 w 10551351"/>
              <a:gd name="connsiteY6" fmla="*/ 5966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0 w 11177990"/>
              <a:gd name="connsiteY6" fmla="*/ 2791 h 341725"/>
              <a:gd name="connsiteX0" fmla="*/ 780014 w 11958004"/>
              <a:gd name="connsiteY0" fmla="*/ 2791 h 341725"/>
              <a:gd name="connsiteX1" fmla="*/ 11958004 w 11958004"/>
              <a:gd name="connsiteY1" fmla="*/ 0 h 341725"/>
              <a:gd name="connsiteX2" fmla="*/ 11681593 w 11958004"/>
              <a:gd name="connsiteY2" fmla="*/ 87717 h 341725"/>
              <a:gd name="connsiteX3" fmla="*/ 2469169 w 11958004"/>
              <a:gd name="connsiteY3" fmla="*/ 89040 h 341725"/>
              <a:gd name="connsiteX4" fmla="*/ 1889246 w 11958004"/>
              <a:gd name="connsiteY4" fmla="*/ 341725 h 341725"/>
              <a:gd name="connsiteX5" fmla="*/ 1407224 w 11958004"/>
              <a:gd name="connsiteY5" fmla="*/ 101571 h 341725"/>
              <a:gd name="connsiteX6" fmla="*/ 998158 w 11958004"/>
              <a:gd name="connsiteY6" fmla="*/ 40093 h 341725"/>
              <a:gd name="connsiteX7" fmla="*/ 780014 w 11958004"/>
              <a:gd name="connsiteY7" fmla="*/ 2791 h 341725"/>
              <a:gd name="connsiteX0" fmla="*/ 758495 w 11936485"/>
              <a:gd name="connsiteY0" fmla="*/ 2791 h 341725"/>
              <a:gd name="connsiteX1" fmla="*/ 11936485 w 11936485"/>
              <a:gd name="connsiteY1" fmla="*/ 0 h 341725"/>
              <a:gd name="connsiteX2" fmla="*/ 11660074 w 11936485"/>
              <a:gd name="connsiteY2" fmla="*/ 87717 h 341725"/>
              <a:gd name="connsiteX3" fmla="*/ 2447650 w 11936485"/>
              <a:gd name="connsiteY3" fmla="*/ 89040 h 341725"/>
              <a:gd name="connsiteX4" fmla="*/ 1867727 w 11936485"/>
              <a:gd name="connsiteY4" fmla="*/ 341725 h 341725"/>
              <a:gd name="connsiteX5" fmla="*/ 1385705 w 11936485"/>
              <a:gd name="connsiteY5" fmla="*/ 101571 h 341725"/>
              <a:gd name="connsiteX6" fmla="*/ 976639 w 11936485"/>
              <a:gd name="connsiteY6" fmla="*/ 40093 h 341725"/>
              <a:gd name="connsiteX7" fmla="*/ 758495 w 11936485"/>
              <a:gd name="connsiteY7" fmla="*/ 2791 h 341725"/>
              <a:gd name="connsiteX0" fmla="*/ 0 w 11177990"/>
              <a:gd name="connsiteY0" fmla="*/ 2791 h 341725"/>
              <a:gd name="connsiteX1" fmla="*/ 11177990 w 11177990"/>
              <a:gd name="connsiteY1" fmla="*/ 0 h 341725"/>
              <a:gd name="connsiteX2" fmla="*/ 10901579 w 11177990"/>
              <a:gd name="connsiteY2" fmla="*/ 87717 h 341725"/>
              <a:gd name="connsiteX3" fmla="*/ 1689155 w 11177990"/>
              <a:gd name="connsiteY3" fmla="*/ 89040 h 341725"/>
              <a:gd name="connsiteX4" fmla="*/ 1109232 w 11177990"/>
              <a:gd name="connsiteY4" fmla="*/ 341725 h 341725"/>
              <a:gd name="connsiteX5" fmla="*/ 627210 w 11177990"/>
              <a:gd name="connsiteY5" fmla="*/ 101571 h 341725"/>
              <a:gd name="connsiteX6" fmla="*/ 218144 w 11177990"/>
              <a:gd name="connsiteY6" fmla="*/ 40093 h 341725"/>
              <a:gd name="connsiteX7" fmla="*/ 0 w 11177990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94068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902910 w 11179321"/>
              <a:gd name="connsiteY2" fmla="*/ 87717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1179321"/>
              <a:gd name="connsiteY0" fmla="*/ 2791 h 341725"/>
              <a:gd name="connsiteX1" fmla="*/ 11179321 w 11179321"/>
              <a:gd name="connsiteY1" fmla="*/ 0 h 341725"/>
              <a:gd name="connsiteX2" fmla="*/ 10567427 w 11179321"/>
              <a:gd name="connsiteY2" fmla="*/ 90892 h 341725"/>
              <a:gd name="connsiteX3" fmla="*/ 1690486 w 11179321"/>
              <a:gd name="connsiteY3" fmla="*/ 89040 h 341725"/>
              <a:gd name="connsiteX4" fmla="*/ 1110563 w 11179321"/>
              <a:gd name="connsiteY4" fmla="*/ 341725 h 341725"/>
              <a:gd name="connsiteX5" fmla="*/ 628541 w 11179321"/>
              <a:gd name="connsiteY5" fmla="*/ 101571 h 341725"/>
              <a:gd name="connsiteX6" fmla="*/ 0 w 11179321"/>
              <a:gd name="connsiteY6" fmla="*/ 103593 h 341725"/>
              <a:gd name="connsiteX7" fmla="*/ 1331 w 11179321"/>
              <a:gd name="connsiteY7" fmla="*/ 2791 h 341725"/>
              <a:gd name="connsiteX0" fmla="*/ 1331 w 10600099"/>
              <a:gd name="connsiteY0" fmla="*/ 2791 h 341725"/>
              <a:gd name="connsiteX1" fmla="*/ 10561656 w 10600099"/>
              <a:gd name="connsiteY1" fmla="*/ 0 h 341725"/>
              <a:gd name="connsiteX2" fmla="*/ 10567427 w 10600099"/>
              <a:gd name="connsiteY2" fmla="*/ 90892 h 341725"/>
              <a:gd name="connsiteX3" fmla="*/ 1690486 w 10600099"/>
              <a:gd name="connsiteY3" fmla="*/ 89040 h 341725"/>
              <a:gd name="connsiteX4" fmla="*/ 1110563 w 10600099"/>
              <a:gd name="connsiteY4" fmla="*/ 341725 h 341725"/>
              <a:gd name="connsiteX5" fmla="*/ 628541 w 10600099"/>
              <a:gd name="connsiteY5" fmla="*/ 101571 h 341725"/>
              <a:gd name="connsiteX6" fmla="*/ 0 w 10600099"/>
              <a:gd name="connsiteY6" fmla="*/ 103593 h 341725"/>
              <a:gd name="connsiteX7" fmla="*/ 1331 w 10600099"/>
              <a:gd name="connsiteY7" fmla="*/ 2791 h 341725"/>
              <a:gd name="connsiteX0" fmla="*/ 1331 w 10567427"/>
              <a:gd name="connsiteY0" fmla="*/ 2791 h 341725"/>
              <a:gd name="connsiteX1" fmla="*/ 10561656 w 10567427"/>
              <a:gd name="connsiteY1" fmla="*/ 0 h 341725"/>
              <a:gd name="connsiteX2" fmla="*/ 10567427 w 10567427"/>
              <a:gd name="connsiteY2" fmla="*/ 90892 h 341725"/>
              <a:gd name="connsiteX3" fmla="*/ 1690486 w 10567427"/>
              <a:gd name="connsiteY3" fmla="*/ 89040 h 341725"/>
              <a:gd name="connsiteX4" fmla="*/ 1110563 w 10567427"/>
              <a:gd name="connsiteY4" fmla="*/ 341725 h 341725"/>
              <a:gd name="connsiteX5" fmla="*/ 628541 w 10567427"/>
              <a:gd name="connsiteY5" fmla="*/ 101571 h 341725"/>
              <a:gd name="connsiteX6" fmla="*/ 0 w 10567427"/>
              <a:gd name="connsiteY6" fmla="*/ 103593 h 341725"/>
              <a:gd name="connsiteX7" fmla="*/ 1331 w 10567427"/>
              <a:gd name="connsiteY7" fmla="*/ 2791 h 341725"/>
              <a:gd name="connsiteX0" fmla="*/ 1331 w 10561687"/>
              <a:gd name="connsiteY0" fmla="*/ 2791 h 341725"/>
              <a:gd name="connsiteX1" fmla="*/ 10561656 w 10561687"/>
              <a:gd name="connsiteY1" fmla="*/ 0 h 341725"/>
              <a:gd name="connsiteX2" fmla="*/ 10561157 w 10561687"/>
              <a:gd name="connsiteY2" fmla="*/ 90892 h 341725"/>
              <a:gd name="connsiteX3" fmla="*/ 1690486 w 10561687"/>
              <a:gd name="connsiteY3" fmla="*/ 89040 h 341725"/>
              <a:gd name="connsiteX4" fmla="*/ 1110563 w 10561687"/>
              <a:gd name="connsiteY4" fmla="*/ 341725 h 341725"/>
              <a:gd name="connsiteX5" fmla="*/ 628541 w 10561687"/>
              <a:gd name="connsiteY5" fmla="*/ 101571 h 341725"/>
              <a:gd name="connsiteX6" fmla="*/ 0 w 10561687"/>
              <a:gd name="connsiteY6" fmla="*/ 103593 h 341725"/>
              <a:gd name="connsiteX7" fmla="*/ 1331 w 10561687"/>
              <a:gd name="connsiteY7" fmla="*/ 2791 h 341725"/>
              <a:gd name="connsiteX0" fmla="*/ 1331 w 10562072"/>
              <a:gd name="connsiteY0" fmla="*/ 2791 h 341725"/>
              <a:gd name="connsiteX1" fmla="*/ 10561656 w 10562072"/>
              <a:gd name="connsiteY1" fmla="*/ 0 h 341725"/>
              <a:gd name="connsiteX2" fmla="*/ 10561157 w 10562072"/>
              <a:gd name="connsiteY2" fmla="*/ 90892 h 341725"/>
              <a:gd name="connsiteX3" fmla="*/ 1690486 w 10562072"/>
              <a:gd name="connsiteY3" fmla="*/ 89040 h 341725"/>
              <a:gd name="connsiteX4" fmla="*/ 1110563 w 10562072"/>
              <a:gd name="connsiteY4" fmla="*/ 341725 h 341725"/>
              <a:gd name="connsiteX5" fmla="*/ 628541 w 10562072"/>
              <a:gd name="connsiteY5" fmla="*/ 101571 h 341725"/>
              <a:gd name="connsiteX6" fmla="*/ 0 w 10562072"/>
              <a:gd name="connsiteY6" fmla="*/ 103593 h 341725"/>
              <a:gd name="connsiteX7" fmla="*/ 1331 w 10562072"/>
              <a:gd name="connsiteY7" fmla="*/ 2791 h 341725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1690486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628541 w 10562072"/>
              <a:gd name="connsiteY5" fmla="*/ 101571 h 887696"/>
              <a:gd name="connsiteX6" fmla="*/ 0 w 10562072"/>
              <a:gd name="connsiteY6" fmla="*/ 103593 h 887696"/>
              <a:gd name="connsiteX7" fmla="*/ 1331 w 10562072"/>
              <a:gd name="connsiteY7" fmla="*/ 2791 h 887696"/>
              <a:gd name="connsiteX0" fmla="*/ 1331 w 10562072"/>
              <a:gd name="connsiteY0" fmla="*/ 2791 h 887702"/>
              <a:gd name="connsiteX1" fmla="*/ 10561656 w 10562072"/>
              <a:gd name="connsiteY1" fmla="*/ 0 h 887702"/>
              <a:gd name="connsiteX2" fmla="*/ 10561157 w 10562072"/>
              <a:gd name="connsiteY2" fmla="*/ 90892 h 887702"/>
              <a:gd name="connsiteX3" fmla="*/ 2317558 w 10562072"/>
              <a:gd name="connsiteY3" fmla="*/ 89040 h 887702"/>
              <a:gd name="connsiteX4" fmla="*/ 1180889 w 10562072"/>
              <a:gd name="connsiteY4" fmla="*/ 887696 h 887702"/>
              <a:gd name="connsiteX5" fmla="*/ 0 w 10562072"/>
              <a:gd name="connsiteY5" fmla="*/ 103593 h 887702"/>
              <a:gd name="connsiteX6" fmla="*/ 1331 w 10562072"/>
              <a:gd name="connsiteY6" fmla="*/ 2791 h 887702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1331 w 10562072"/>
              <a:gd name="connsiteY0" fmla="*/ 2791 h 887696"/>
              <a:gd name="connsiteX1" fmla="*/ 10561656 w 10562072"/>
              <a:gd name="connsiteY1" fmla="*/ 0 h 887696"/>
              <a:gd name="connsiteX2" fmla="*/ 10561157 w 10562072"/>
              <a:gd name="connsiteY2" fmla="*/ 90892 h 887696"/>
              <a:gd name="connsiteX3" fmla="*/ 2317558 w 10562072"/>
              <a:gd name="connsiteY3" fmla="*/ 89040 h 887696"/>
              <a:gd name="connsiteX4" fmla="*/ 1180889 w 10562072"/>
              <a:gd name="connsiteY4" fmla="*/ 887696 h 887696"/>
              <a:gd name="connsiteX5" fmla="*/ 0 w 10562072"/>
              <a:gd name="connsiteY5" fmla="*/ 103593 h 887696"/>
              <a:gd name="connsiteX6" fmla="*/ 1331 w 10562072"/>
              <a:gd name="connsiteY6" fmla="*/ 2791 h 887696"/>
              <a:gd name="connsiteX0" fmla="*/ 0 w 10568342"/>
              <a:gd name="connsiteY0" fmla="*/ 0 h 2916892"/>
              <a:gd name="connsiteX1" fmla="*/ 10567926 w 10568342"/>
              <a:gd name="connsiteY1" fmla="*/ 2029196 h 2916892"/>
              <a:gd name="connsiteX2" fmla="*/ 10567427 w 10568342"/>
              <a:gd name="connsiteY2" fmla="*/ 2120088 h 2916892"/>
              <a:gd name="connsiteX3" fmla="*/ 2323828 w 10568342"/>
              <a:gd name="connsiteY3" fmla="*/ 2118236 h 2916892"/>
              <a:gd name="connsiteX4" fmla="*/ 1187159 w 10568342"/>
              <a:gd name="connsiteY4" fmla="*/ 2916892 h 2916892"/>
              <a:gd name="connsiteX5" fmla="*/ 6270 w 10568342"/>
              <a:gd name="connsiteY5" fmla="*/ 2132789 h 2916892"/>
              <a:gd name="connsiteX6" fmla="*/ 0 w 10568342"/>
              <a:gd name="connsiteY6" fmla="*/ 0 h 2916892"/>
              <a:gd name="connsiteX0" fmla="*/ 0 w 10575943"/>
              <a:gd name="connsiteY0" fmla="*/ 0 h 2955377"/>
              <a:gd name="connsiteX1" fmla="*/ 10575527 w 10575943"/>
              <a:gd name="connsiteY1" fmla="*/ 2067681 h 2955377"/>
              <a:gd name="connsiteX2" fmla="*/ 10575028 w 10575943"/>
              <a:gd name="connsiteY2" fmla="*/ 2158573 h 2955377"/>
              <a:gd name="connsiteX3" fmla="*/ 2331429 w 10575943"/>
              <a:gd name="connsiteY3" fmla="*/ 2156721 h 2955377"/>
              <a:gd name="connsiteX4" fmla="*/ 1194760 w 10575943"/>
              <a:gd name="connsiteY4" fmla="*/ 2955377 h 2955377"/>
              <a:gd name="connsiteX5" fmla="*/ 13871 w 10575943"/>
              <a:gd name="connsiteY5" fmla="*/ 2171274 h 2955377"/>
              <a:gd name="connsiteX6" fmla="*/ 0 w 10575943"/>
              <a:gd name="connsiteY6" fmla="*/ 0 h 2955377"/>
              <a:gd name="connsiteX0" fmla="*/ 267371 w 10562072"/>
              <a:gd name="connsiteY0" fmla="*/ 0 h 2685985"/>
              <a:gd name="connsiteX1" fmla="*/ 10561656 w 10562072"/>
              <a:gd name="connsiteY1" fmla="*/ 1798289 h 2685985"/>
              <a:gd name="connsiteX2" fmla="*/ 10561157 w 10562072"/>
              <a:gd name="connsiteY2" fmla="*/ 1889181 h 2685985"/>
              <a:gd name="connsiteX3" fmla="*/ 2317558 w 10562072"/>
              <a:gd name="connsiteY3" fmla="*/ 1887329 h 2685985"/>
              <a:gd name="connsiteX4" fmla="*/ 1180889 w 10562072"/>
              <a:gd name="connsiteY4" fmla="*/ 2685985 h 2685985"/>
              <a:gd name="connsiteX5" fmla="*/ 0 w 10562072"/>
              <a:gd name="connsiteY5" fmla="*/ 1901882 h 2685985"/>
              <a:gd name="connsiteX6" fmla="*/ 267371 w 10562072"/>
              <a:gd name="connsiteY6" fmla="*/ 0 h 2685985"/>
              <a:gd name="connsiteX0" fmla="*/ 1331 w 10562072"/>
              <a:gd name="connsiteY0" fmla="*/ 0 h 2955377"/>
              <a:gd name="connsiteX1" fmla="*/ 10561656 w 10562072"/>
              <a:gd name="connsiteY1" fmla="*/ 2067681 h 2955377"/>
              <a:gd name="connsiteX2" fmla="*/ 10561157 w 10562072"/>
              <a:gd name="connsiteY2" fmla="*/ 2158573 h 2955377"/>
              <a:gd name="connsiteX3" fmla="*/ 2317558 w 10562072"/>
              <a:gd name="connsiteY3" fmla="*/ 2156721 h 2955377"/>
              <a:gd name="connsiteX4" fmla="*/ 1180889 w 10562072"/>
              <a:gd name="connsiteY4" fmla="*/ 2955377 h 2955377"/>
              <a:gd name="connsiteX5" fmla="*/ 0 w 10562072"/>
              <a:gd name="connsiteY5" fmla="*/ 2171274 h 2955377"/>
              <a:gd name="connsiteX6" fmla="*/ 1331 w 10562072"/>
              <a:gd name="connsiteY6" fmla="*/ 0 h 2955377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2317558 w 10562072"/>
              <a:gd name="connsiteY3" fmla="*/ 2159512 h 2958168"/>
              <a:gd name="connsiteX4" fmla="*/ 1180889 w 10562072"/>
              <a:gd name="connsiteY4" fmla="*/ 2958168 h 2958168"/>
              <a:gd name="connsiteX5" fmla="*/ 0 w 10562072"/>
              <a:gd name="connsiteY5" fmla="*/ 2174065 h 2958168"/>
              <a:gd name="connsiteX6" fmla="*/ 1331 w 10562072"/>
              <a:gd name="connsiteY6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2161364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7"/>
              <a:gd name="connsiteY0" fmla="*/ 2791 h 2958168"/>
              <a:gd name="connsiteX1" fmla="*/ 10561655 w 10561657"/>
              <a:gd name="connsiteY1" fmla="*/ 0 h 2958168"/>
              <a:gd name="connsiteX2" fmla="*/ 10469943 w 10561657"/>
              <a:gd name="connsiteY2" fmla="*/ 668161 h 2958168"/>
              <a:gd name="connsiteX3" fmla="*/ 9288594 w 10561657"/>
              <a:gd name="connsiteY3" fmla="*/ 2153103 h 2958168"/>
              <a:gd name="connsiteX4" fmla="*/ 2317558 w 10561657"/>
              <a:gd name="connsiteY4" fmla="*/ 2159512 h 2958168"/>
              <a:gd name="connsiteX5" fmla="*/ 1180889 w 10561657"/>
              <a:gd name="connsiteY5" fmla="*/ 2958168 h 2958168"/>
              <a:gd name="connsiteX6" fmla="*/ 0 w 10561657"/>
              <a:gd name="connsiteY6" fmla="*/ 2174065 h 2958168"/>
              <a:gd name="connsiteX7" fmla="*/ 1331 w 10561657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68641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1655"/>
              <a:gd name="connsiteY0" fmla="*/ 2791 h 2958168"/>
              <a:gd name="connsiteX1" fmla="*/ 10561655 w 10561655"/>
              <a:gd name="connsiteY1" fmla="*/ 0 h 2958168"/>
              <a:gd name="connsiteX2" fmla="*/ 10196302 w 10561655"/>
              <a:gd name="connsiteY2" fmla="*/ 1183855 h 2958168"/>
              <a:gd name="connsiteX3" fmla="*/ 9288594 w 10561655"/>
              <a:gd name="connsiteY3" fmla="*/ 2153103 h 2958168"/>
              <a:gd name="connsiteX4" fmla="*/ 2317558 w 10561655"/>
              <a:gd name="connsiteY4" fmla="*/ 2159512 h 2958168"/>
              <a:gd name="connsiteX5" fmla="*/ 1180889 w 10561655"/>
              <a:gd name="connsiteY5" fmla="*/ 2958168 h 2958168"/>
              <a:gd name="connsiteX6" fmla="*/ 0 w 10561655"/>
              <a:gd name="connsiteY6" fmla="*/ 2174065 h 2958168"/>
              <a:gd name="connsiteX7" fmla="*/ 1331 w 10561655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331 w 10562072"/>
              <a:gd name="connsiteY0" fmla="*/ 2791 h 2958168"/>
              <a:gd name="connsiteX1" fmla="*/ 10561655 w 10562072"/>
              <a:gd name="connsiteY1" fmla="*/ 0 h 2958168"/>
              <a:gd name="connsiteX2" fmla="*/ 10561157 w 10562072"/>
              <a:gd name="connsiteY2" fmla="*/ 1476338 h 2958168"/>
              <a:gd name="connsiteX3" fmla="*/ 9288594 w 10562072"/>
              <a:gd name="connsiteY3" fmla="*/ 2153103 h 2958168"/>
              <a:gd name="connsiteX4" fmla="*/ 2317558 w 10562072"/>
              <a:gd name="connsiteY4" fmla="*/ 2159512 h 2958168"/>
              <a:gd name="connsiteX5" fmla="*/ 1180889 w 10562072"/>
              <a:gd name="connsiteY5" fmla="*/ 2958168 h 2958168"/>
              <a:gd name="connsiteX6" fmla="*/ 0 w 10562072"/>
              <a:gd name="connsiteY6" fmla="*/ 2174065 h 2958168"/>
              <a:gd name="connsiteX7" fmla="*/ 1331 w 10562072"/>
              <a:gd name="connsiteY7" fmla="*/ 2791 h 2958168"/>
              <a:gd name="connsiteX0" fmla="*/ 150253 w 10562411"/>
              <a:gd name="connsiteY0" fmla="*/ 226828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150253 w 10562411"/>
              <a:gd name="connsiteY7" fmla="*/ 226828 h 2958168"/>
              <a:gd name="connsiteX0" fmla="*/ 2189 w 10562411"/>
              <a:gd name="connsiteY0" fmla="*/ 0 h 2958168"/>
              <a:gd name="connsiteX1" fmla="*/ 10561655 w 10562411"/>
              <a:gd name="connsiteY1" fmla="*/ 0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411"/>
              <a:gd name="connsiteY0" fmla="*/ 0 h 2958168"/>
              <a:gd name="connsiteX1" fmla="*/ 10297658 w 10562411"/>
              <a:gd name="connsiteY1" fmla="*/ 497083 h 2958168"/>
              <a:gd name="connsiteX2" fmla="*/ 10561157 w 10562411"/>
              <a:gd name="connsiteY2" fmla="*/ 1476338 h 2958168"/>
              <a:gd name="connsiteX3" fmla="*/ 9288594 w 10562411"/>
              <a:gd name="connsiteY3" fmla="*/ 2153103 h 2958168"/>
              <a:gd name="connsiteX4" fmla="*/ 2317558 w 10562411"/>
              <a:gd name="connsiteY4" fmla="*/ 2159512 h 2958168"/>
              <a:gd name="connsiteX5" fmla="*/ 1180889 w 10562411"/>
              <a:gd name="connsiteY5" fmla="*/ 2958168 h 2958168"/>
              <a:gd name="connsiteX6" fmla="*/ 0 w 10562411"/>
              <a:gd name="connsiteY6" fmla="*/ 2174065 h 2958168"/>
              <a:gd name="connsiteX7" fmla="*/ 2189 w 10562411"/>
              <a:gd name="connsiteY7" fmla="*/ 0 h 2958168"/>
              <a:gd name="connsiteX0" fmla="*/ 2189 w 10562585"/>
              <a:gd name="connsiteY0" fmla="*/ 0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9 w 10562585"/>
              <a:gd name="connsiteY7" fmla="*/ 0 h 2958168"/>
              <a:gd name="connsiteX0" fmla="*/ 197140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197140 w 10562585"/>
              <a:gd name="connsiteY7" fmla="*/ 176185 h 2958168"/>
              <a:gd name="connsiteX0" fmla="*/ 2187 w 10562585"/>
              <a:gd name="connsiteY0" fmla="*/ 176185 h 2958168"/>
              <a:gd name="connsiteX1" fmla="*/ 10562072 w 10562585"/>
              <a:gd name="connsiteY1" fmla="*/ 0 h 2958168"/>
              <a:gd name="connsiteX2" fmla="*/ 10561157 w 10562585"/>
              <a:gd name="connsiteY2" fmla="*/ 1476338 h 2958168"/>
              <a:gd name="connsiteX3" fmla="*/ 9288594 w 10562585"/>
              <a:gd name="connsiteY3" fmla="*/ 2153103 h 2958168"/>
              <a:gd name="connsiteX4" fmla="*/ 2317558 w 10562585"/>
              <a:gd name="connsiteY4" fmla="*/ 2159512 h 2958168"/>
              <a:gd name="connsiteX5" fmla="*/ 1180889 w 10562585"/>
              <a:gd name="connsiteY5" fmla="*/ 2958168 h 2958168"/>
              <a:gd name="connsiteX6" fmla="*/ 0 w 10562585"/>
              <a:gd name="connsiteY6" fmla="*/ 2174065 h 2958168"/>
              <a:gd name="connsiteX7" fmla="*/ 2187 w 10562585"/>
              <a:gd name="connsiteY7" fmla="*/ 176185 h 2958168"/>
              <a:gd name="connsiteX0" fmla="*/ 2187 w 10562584"/>
              <a:gd name="connsiteY0" fmla="*/ 0 h 2781983"/>
              <a:gd name="connsiteX1" fmla="*/ 10562071 w 10562584"/>
              <a:gd name="connsiteY1" fmla="*/ 719965 h 2781983"/>
              <a:gd name="connsiteX2" fmla="*/ 10561157 w 10562584"/>
              <a:gd name="connsiteY2" fmla="*/ 1300153 h 2781983"/>
              <a:gd name="connsiteX3" fmla="*/ 9288594 w 10562584"/>
              <a:gd name="connsiteY3" fmla="*/ 1976918 h 2781983"/>
              <a:gd name="connsiteX4" fmla="*/ 2317558 w 10562584"/>
              <a:gd name="connsiteY4" fmla="*/ 1983327 h 2781983"/>
              <a:gd name="connsiteX5" fmla="*/ 1180889 w 10562584"/>
              <a:gd name="connsiteY5" fmla="*/ 2781983 h 2781983"/>
              <a:gd name="connsiteX6" fmla="*/ 0 w 10562584"/>
              <a:gd name="connsiteY6" fmla="*/ 1997880 h 2781983"/>
              <a:gd name="connsiteX7" fmla="*/ 2187 w 10562584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2187 w 10562585"/>
              <a:gd name="connsiteY7" fmla="*/ 0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7" fmla="*/ 99663 w 10562585"/>
              <a:gd name="connsiteY7" fmla="*/ 100817 h 2781983"/>
              <a:gd name="connsiteX0" fmla="*/ 2187 w 10562585"/>
              <a:gd name="connsiteY0" fmla="*/ 0 h 2781983"/>
              <a:gd name="connsiteX1" fmla="*/ 10562072 w 10562585"/>
              <a:gd name="connsiteY1" fmla="*/ 0 h 2781983"/>
              <a:gd name="connsiteX2" fmla="*/ 10561157 w 10562585"/>
              <a:gd name="connsiteY2" fmla="*/ 1300153 h 2781983"/>
              <a:gd name="connsiteX3" fmla="*/ 9288594 w 10562585"/>
              <a:gd name="connsiteY3" fmla="*/ 1976918 h 2781983"/>
              <a:gd name="connsiteX4" fmla="*/ 2317558 w 10562585"/>
              <a:gd name="connsiteY4" fmla="*/ 1983327 h 2781983"/>
              <a:gd name="connsiteX5" fmla="*/ 1180889 w 10562585"/>
              <a:gd name="connsiteY5" fmla="*/ 2781983 h 2781983"/>
              <a:gd name="connsiteX6" fmla="*/ 0 w 10562585"/>
              <a:gd name="connsiteY6" fmla="*/ 1997880 h 2781983"/>
              <a:gd name="connsiteX0" fmla="*/ 10562072 w 10562585"/>
              <a:gd name="connsiteY0" fmla="*/ 0 h 2781983"/>
              <a:gd name="connsiteX1" fmla="*/ 10561157 w 10562585"/>
              <a:gd name="connsiteY1" fmla="*/ 1300153 h 2781983"/>
              <a:gd name="connsiteX2" fmla="*/ 9288594 w 10562585"/>
              <a:gd name="connsiteY2" fmla="*/ 1976918 h 2781983"/>
              <a:gd name="connsiteX3" fmla="*/ 2317558 w 10562585"/>
              <a:gd name="connsiteY3" fmla="*/ 1983327 h 2781983"/>
              <a:gd name="connsiteX4" fmla="*/ 1180889 w 10562585"/>
              <a:gd name="connsiteY4" fmla="*/ 2781983 h 2781983"/>
              <a:gd name="connsiteX5" fmla="*/ 0 w 10562585"/>
              <a:gd name="connsiteY5" fmla="*/ 1997880 h 2781983"/>
              <a:gd name="connsiteX0" fmla="*/ 10561157 w 10561157"/>
              <a:gd name="connsiteY0" fmla="*/ 0 h 1481830"/>
              <a:gd name="connsiteX1" fmla="*/ 9288594 w 10561157"/>
              <a:gd name="connsiteY1" fmla="*/ 676765 h 1481830"/>
              <a:gd name="connsiteX2" fmla="*/ 2317558 w 10561157"/>
              <a:gd name="connsiteY2" fmla="*/ 683174 h 1481830"/>
              <a:gd name="connsiteX3" fmla="*/ 1180889 w 10561157"/>
              <a:gd name="connsiteY3" fmla="*/ 1481830 h 1481830"/>
              <a:gd name="connsiteX4" fmla="*/ 0 w 10561157"/>
              <a:gd name="connsiteY4" fmla="*/ 697727 h 148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1157" h="1481830">
                <a:moveTo>
                  <a:pt x="10561157" y="0"/>
                </a:moveTo>
                <a:cubicBezTo>
                  <a:pt x="10083761" y="672009"/>
                  <a:pt x="9705180" y="682085"/>
                  <a:pt x="9288594" y="676765"/>
                </a:cubicBezTo>
                <a:lnTo>
                  <a:pt x="2317558" y="683174"/>
                </a:lnTo>
                <a:cubicBezTo>
                  <a:pt x="1740344" y="716316"/>
                  <a:pt x="1372498" y="1019008"/>
                  <a:pt x="1180889" y="1481830"/>
                </a:cubicBezTo>
                <a:cubicBezTo>
                  <a:pt x="882535" y="778053"/>
                  <a:pt x="278640" y="696849"/>
                  <a:pt x="0" y="697727"/>
                </a:cubicBezTo>
              </a:path>
            </a:pathLst>
          </a:custGeom>
          <a:noFill/>
          <a:ln w="12700" cmpd="sng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lIns="36686" tIns="47690" rIns="36686" bIns="47690" rtlCol="0" anchor="ctr"/>
          <a:lstStyle/>
          <a:p>
            <a:pPr algn="ctr" defTabSz="1062870"/>
            <a:endParaRPr lang="en-US" sz="1110" dirty="0">
              <a:solidFill>
                <a:prstClr val="white"/>
              </a:solidFill>
              <a:cs typeface="Arial"/>
            </a:endParaRPr>
          </a:p>
        </p:txBody>
      </p:sp>
      <p:pic>
        <p:nvPicPr>
          <p:cNvPr id="14" name="Picture 103" descr="C:\Users\UserSim\Desktop\Capgemini\Capgemini_logo_cmyk.png"/>
          <p:cNvPicPr>
            <a:picLocks noChangeAspect="1" noChangeArrowheads="1"/>
          </p:cNvPicPr>
          <p:nvPr userDrawn="1">
            <p:custDataLst>
              <p:tags r:id="rId3"/>
            </p:custDataLst>
          </p:nvPr>
        </p:nvPicPr>
        <p:blipFill>
          <a:blip r:embed="rId6" cstate="email"/>
          <a:srcRect/>
          <a:stretch>
            <a:fillRect/>
          </a:stretch>
        </p:blipFill>
        <p:spPr bwMode="auto">
          <a:xfrm>
            <a:off x="893294" y="651535"/>
            <a:ext cx="4196216" cy="780126"/>
          </a:xfrm>
          <a:prstGeom prst="rect">
            <a:avLst/>
          </a:prstGeom>
          <a:noFill/>
        </p:spPr>
      </p:pic>
      <p:grpSp>
        <p:nvGrpSpPr>
          <p:cNvPr id="15" name="Group 19"/>
          <p:cNvGrpSpPr/>
          <p:nvPr userDrawn="1"/>
        </p:nvGrpSpPr>
        <p:grpSpPr>
          <a:xfrm>
            <a:off x="910641" y="3322326"/>
            <a:ext cx="3349158" cy="1463383"/>
            <a:chOff x="666750" y="3069259"/>
            <a:chExt cx="1791970" cy="968126"/>
          </a:xfrm>
        </p:grpSpPr>
        <p:pic>
          <p:nvPicPr>
            <p:cNvPr id="16" name="Picture 19" descr="D:\My Work\ODS\Portfolio\GSLs\TEMPLATES\Cloud\Cloud_Glass.png"/>
            <p:cNvPicPr>
              <a:picLocks noChangeAspect="1" noChangeArrowheads="1"/>
            </p:cNvPicPr>
            <p:nvPr userDrawn="1"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666750" y="3069259"/>
              <a:ext cx="1791970" cy="601873"/>
            </a:xfrm>
            <a:prstGeom prst="rect">
              <a:avLst/>
            </a:prstGeom>
            <a:noFill/>
          </p:spPr>
        </p:pic>
        <p:pic>
          <p:nvPicPr>
            <p:cNvPr id="17" name="Picture 20" descr="D:\My Work\ODS\Portfolio\GSLs\TEMPLATES\Cloud\Choice.png"/>
            <p:cNvPicPr>
              <a:picLocks noChangeAspect="1" noChangeArrowheads="1"/>
            </p:cNvPicPr>
            <p:nvPr userDrawn="1"/>
          </p:nvPicPr>
          <p:blipFill>
            <a:blip r:embed="rId8" cstate="print"/>
            <a:srcRect/>
            <a:stretch>
              <a:fillRect/>
            </a:stretch>
          </p:blipFill>
          <p:spPr bwMode="auto">
            <a:xfrm>
              <a:off x="1166019" y="3830548"/>
              <a:ext cx="793433" cy="206837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830503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3773" y="758749"/>
            <a:ext cx="12943642" cy="19442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63768" y="2963863"/>
            <a:ext cx="6331792" cy="521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75623" y="2963863"/>
            <a:ext cx="6331792" cy="521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0C89F-75F4-4C3E-998A-7B5F5ABA32FE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41955-98FB-4D72-8066-616F683FA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307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3770" y="2825959"/>
            <a:ext cx="6331792" cy="1066991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82" b="0" cap="none" baseline="0">
                <a:solidFill>
                  <a:schemeClr val="accent1"/>
                </a:solidFill>
                <a:latin typeface="+mn-lt"/>
              </a:defRPr>
            </a:lvl1pPr>
            <a:lvl2pPr marL="592769" indent="0">
              <a:buNone/>
              <a:defRPr sz="2593" b="1"/>
            </a:lvl2pPr>
            <a:lvl3pPr marL="1185539" indent="0">
              <a:buNone/>
              <a:defRPr sz="2334" b="1"/>
            </a:lvl3pPr>
            <a:lvl4pPr marL="1778308" indent="0">
              <a:buNone/>
              <a:defRPr sz="2074" b="1"/>
            </a:lvl4pPr>
            <a:lvl5pPr marL="2371078" indent="0">
              <a:buNone/>
              <a:defRPr sz="2074" b="1"/>
            </a:lvl5pPr>
            <a:lvl6pPr marL="2963847" indent="0">
              <a:buNone/>
              <a:defRPr sz="2074" b="1"/>
            </a:lvl6pPr>
            <a:lvl7pPr marL="3556616" indent="0">
              <a:buNone/>
              <a:defRPr sz="2074" b="1"/>
            </a:lvl7pPr>
            <a:lvl8pPr marL="4149386" indent="0">
              <a:buNone/>
              <a:defRPr sz="2074" b="1"/>
            </a:lvl8pPr>
            <a:lvl9pPr marL="4742155" indent="0">
              <a:buNone/>
              <a:defRPr sz="207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63770" y="3847821"/>
            <a:ext cx="6331792" cy="4332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77711" y="2825959"/>
            <a:ext cx="6331792" cy="1066991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82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92769" indent="0">
              <a:buNone/>
              <a:defRPr sz="2593" b="1"/>
            </a:lvl2pPr>
            <a:lvl3pPr marL="1185539" indent="0">
              <a:buNone/>
              <a:defRPr sz="2334" b="1"/>
            </a:lvl3pPr>
            <a:lvl4pPr marL="1778308" indent="0">
              <a:buNone/>
              <a:defRPr sz="2074" b="1"/>
            </a:lvl4pPr>
            <a:lvl5pPr marL="2371078" indent="0">
              <a:buNone/>
              <a:defRPr sz="2074" b="1"/>
            </a:lvl5pPr>
            <a:lvl6pPr marL="2963847" indent="0">
              <a:buNone/>
              <a:defRPr sz="2074" b="1"/>
            </a:lvl6pPr>
            <a:lvl7pPr marL="3556616" indent="0">
              <a:buNone/>
              <a:defRPr sz="2074" b="1"/>
            </a:lvl7pPr>
            <a:lvl8pPr marL="4149386" indent="0">
              <a:buNone/>
              <a:defRPr sz="2074" b="1"/>
            </a:lvl8pPr>
            <a:lvl9pPr marL="4742155" indent="0">
              <a:buNone/>
              <a:defRPr sz="2074" b="1"/>
            </a:lvl9pPr>
          </a:lstStyle>
          <a:p>
            <a:pPr marL="0" lvl="0" indent="0" algn="l" defTabSz="1185539" rtl="0" eaLnBrk="1" latinLnBrk="0" hangingPunct="1">
              <a:lnSpc>
                <a:spcPct val="90000"/>
              </a:lnSpc>
              <a:spcBef>
                <a:spcPts val="2334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77711" y="3847821"/>
            <a:ext cx="6331792" cy="4332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0C89F-75F4-4C3E-998A-7B5F5ABA32FE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41955-98FB-4D72-8066-616F683FA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547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0C89F-75F4-4C3E-998A-7B5F5ABA32FE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41955-98FB-4D72-8066-616F683FA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176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0C89F-75F4-4C3E-998A-7B5F5ABA32FE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41955-98FB-4D72-8066-616F683FA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287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63770" y="611324"/>
            <a:ext cx="5844731" cy="2252536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8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10329" y="1066990"/>
            <a:ext cx="7561619" cy="6722041"/>
          </a:xfrm>
        </p:spPr>
        <p:txBody>
          <a:bodyPr/>
          <a:lstStyle>
            <a:lvl1pPr>
              <a:defRPr sz="3112"/>
            </a:lvl1pPr>
            <a:lvl2pPr>
              <a:defRPr sz="2593"/>
            </a:lvl2pPr>
            <a:lvl3pPr>
              <a:defRPr sz="2074"/>
            </a:lvl3pPr>
            <a:lvl4pPr>
              <a:defRPr sz="2074"/>
            </a:lvl4pPr>
            <a:lvl5pPr>
              <a:defRPr sz="2074"/>
            </a:lvl5pPr>
            <a:lvl6pPr>
              <a:defRPr sz="2074"/>
            </a:lvl6pPr>
            <a:lvl7pPr>
              <a:defRPr sz="2074"/>
            </a:lvl7pPr>
            <a:lvl8pPr>
              <a:defRPr sz="2074"/>
            </a:lvl8pPr>
            <a:lvl9pPr>
              <a:defRPr sz="207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3770" y="2926919"/>
            <a:ext cx="5844731" cy="4877919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8"/>
              </a:spcBef>
              <a:buNone/>
              <a:defRPr sz="2074"/>
            </a:lvl1pPr>
            <a:lvl2pPr marL="592769" indent="0">
              <a:buNone/>
              <a:defRPr sz="1556"/>
            </a:lvl2pPr>
            <a:lvl3pPr marL="1185539" indent="0">
              <a:buNone/>
              <a:defRPr sz="1297"/>
            </a:lvl3pPr>
            <a:lvl4pPr marL="1778308" indent="0">
              <a:buNone/>
              <a:defRPr sz="1167"/>
            </a:lvl4pPr>
            <a:lvl5pPr marL="2371078" indent="0">
              <a:buNone/>
              <a:defRPr sz="1167"/>
            </a:lvl5pPr>
            <a:lvl6pPr marL="2963847" indent="0">
              <a:buNone/>
              <a:defRPr sz="1167"/>
            </a:lvl6pPr>
            <a:lvl7pPr marL="3556616" indent="0">
              <a:buNone/>
              <a:defRPr sz="1167"/>
            </a:lvl7pPr>
            <a:lvl8pPr marL="4149386" indent="0">
              <a:buNone/>
              <a:defRPr sz="1167"/>
            </a:lvl8pPr>
            <a:lvl9pPr marL="4742155" indent="0">
              <a:buNone/>
              <a:defRPr sz="11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0C89F-75F4-4C3E-998A-7B5F5ABA32FE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41955-98FB-4D72-8066-616F683FA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38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827" y="6430957"/>
            <a:ext cx="10350044" cy="1896872"/>
          </a:xfrm>
        </p:spPr>
        <p:txBody>
          <a:bodyPr anchor="ctr">
            <a:normAutofit/>
          </a:bodyPr>
          <a:lstStyle>
            <a:lvl1pPr algn="r">
              <a:defRPr sz="6483" spc="259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" y="-1"/>
            <a:ext cx="16231303" cy="5927725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49"/>
            </a:lvl1pPr>
            <a:lvl2pPr marL="592769" indent="0">
              <a:buNone/>
              <a:defRPr sz="3630"/>
            </a:lvl2pPr>
            <a:lvl3pPr marL="1185539" indent="0">
              <a:buNone/>
              <a:defRPr sz="3112"/>
            </a:lvl3pPr>
            <a:lvl4pPr marL="1778308" indent="0">
              <a:buNone/>
              <a:defRPr sz="2593"/>
            </a:lvl4pPr>
            <a:lvl5pPr marL="2371078" indent="0">
              <a:buNone/>
              <a:defRPr sz="2593"/>
            </a:lvl5pPr>
            <a:lvl6pPr marL="2963847" indent="0">
              <a:buNone/>
              <a:defRPr sz="2593"/>
            </a:lvl6pPr>
            <a:lvl7pPr marL="3556616" indent="0">
              <a:buNone/>
              <a:defRPr sz="2593"/>
            </a:lvl7pPr>
            <a:lvl8pPr marL="4149386" indent="0">
              <a:buNone/>
              <a:defRPr sz="2593"/>
            </a:lvl8pPr>
            <a:lvl9pPr marL="4742155" indent="0">
              <a:buNone/>
              <a:defRPr sz="259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6227" y="6430957"/>
            <a:ext cx="4261783" cy="1896872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34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92769" indent="0">
              <a:buNone/>
              <a:defRPr sz="1815"/>
            </a:lvl2pPr>
            <a:lvl3pPr marL="1185539" indent="0">
              <a:buNone/>
              <a:defRPr sz="1556"/>
            </a:lvl3pPr>
            <a:lvl4pPr marL="1778308" indent="0">
              <a:buNone/>
              <a:defRPr sz="1297"/>
            </a:lvl4pPr>
            <a:lvl5pPr marL="2371078" indent="0">
              <a:buNone/>
              <a:defRPr sz="1297"/>
            </a:lvl5pPr>
            <a:lvl6pPr marL="2963847" indent="0">
              <a:buNone/>
              <a:defRPr sz="1297"/>
            </a:lvl6pPr>
            <a:lvl7pPr marL="3556616" indent="0">
              <a:buNone/>
              <a:defRPr sz="1297"/>
            </a:lvl7pPr>
            <a:lvl8pPr marL="4149386" indent="0">
              <a:buNone/>
              <a:defRPr sz="1297"/>
            </a:lvl8pPr>
            <a:lvl9pPr marL="4742155" indent="0">
              <a:buNone/>
              <a:defRPr sz="129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0C89F-75F4-4C3E-998A-7B5F5ABA32FE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41955-98FB-4D72-8066-616F683FAE7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1168261" y="6825060"/>
            <a:ext cx="0" cy="1185545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6596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63773" y="758749"/>
            <a:ext cx="12943642" cy="19442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3772" y="2963863"/>
            <a:ext cx="12943644" cy="5216398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63774" y="8389448"/>
            <a:ext cx="2868543" cy="355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97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FE0C89F-75F4-4C3E-998A-7B5F5ABA32FE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49048" y="8389448"/>
            <a:ext cx="7858624" cy="355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97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431434" y="8389448"/>
            <a:ext cx="1296575" cy="355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97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A641955-98FB-4D72-8066-616F683FAE7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1014710" y="1071353"/>
            <a:ext cx="0" cy="1185545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5959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8" r:id="rId18"/>
    <p:sldLayoutId id="2147483669" r:id="rId19"/>
    <p:sldLayoutId id="2147483670" r:id="rId20"/>
    <p:sldLayoutId id="2147483671" r:id="rId21"/>
  </p:sldLayoutIdLst>
  <p:txStyles>
    <p:titleStyle>
      <a:lvl1pPr algn="l" defTabSz="1185539" rtl="0" eaLnBrk="1" latinLnBrk="0" hangingPunct="1">
        <a:lnSpc>
          <a:spcPct val="80000"/>
        </a:lnSpc>
        <a:spcBef>
          <a:spcPct val="0"/>
        </a:spcBef>
        <a:buNone/>
        <a:defRPr sz="6483" kern="1200" cap="all" spc="13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8554" indent="-118554" algn="l" defTabSz="1185539" rtl="0" eaLnBrk="1" latinLnBrk="0" hangingPunct="1">
        <a:lnSpc>
          <a:spcPct val="90000"/>
        </a:lnSpc>
        <a:spcBef>
          <a:spcPts val="1556"/>
        </a:spcBef>
        <a:spcAft>
          <a:spcPts val="259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52" kern="1200">
          <a:solidFill>
            <a:schemeClr val="tx1"/>
          </a:solidFill>
          <a:latin typeface="+mn-lt"/>
          <a:ea typeface="+mn-ea"/>
          <a:cs typeface="+mn-cs"/>
        </a:defRPr>
      </a:lvl1pPr>
      <a:lvl2pPr marL="343807" indent="-177831" algn="l" defTabSz="1185539" rtl="0" eaLnBrk="1" latinLnBrk="0" hangingPunct="1">
        <a:lnSpc>
          <a:spcPct val="90000"/>
        </a:lnSpc>
        <a:spcBef>
          <a:spcPts val="259"/>
        </a:spcBef>
        <a:spcAft>
          <a:spcPts val="519"/>
        </a:spcAft>
        <a:buClr>
          <a:schemeClr val="accent1"/>
        </a:buClr>
        <a:buFont typeface="Wingdings 3" pitchFamily="18" charset="2"/>
        <a:buChar char=""/>
        <a:defRPr sz="2334" kern="1200">
          <a:solidFill>
            <a:schemeClr val="tx1"/>
          </a:solidFill>
          <a:latin typeface="+mn-lt"/>
          <a:ea typeface="+mn-ea"/>
          <a:cs typeface="+mn-cs"/>
        </a:defRPr>
      </a:lvl2pPr>
      <a:lvl3pPr marL="580915" indent="-177831" algn="l" defTabSz="1185539" rtl="0" eaLnBrk="1" latinLnBrk="0" hangingPunct="1">
        <a:lnSpc>
          <a:spcPct val="90000"/>
        </a:lnSpc>
        <a:spcBef>
          <a:spcPts val="259"/>
        </a:spcBef>
        <a:spcAft>
          <a:spcPts val="519"/>
        </a:spcAft>
        <a:buClr>
          <a:schemeClr val="accent1"/>
        </a:buClr>
        <a:buFont typeface="Wingdings 3" pitchFamily="18" charset="2"/>
        <a:buChar char=""/>
        <a:defRPr sz="1815" kern="1200">
          <a:solidFill>
            <a:schemeClr val="tx1"/>
          </a:solidFill>
          <a:latin typeface="+mn-lt"/>
          <a:ea typeface="+mn-ea"/>
          <a:cs typeface="+mn-cs"/>
        </a:defRPr>
      </a:lvl3pPr>
      <a:lvl4pPr marL="770601" indent="-177831" algn="l" defTabSz="1185539" rtl="0" eaLnBrk="1" latinLnBrk="0" hangingPunct="1">
        <a:lnSpc>
          <a:spcPct val="90000"/>
        </a:lnSpc>
        <a:spcBef>
          <a:spcPts val="259"/>
        </a:spcBef>
        <a:spcAft>
          <a:spcPts val="519"/>
        </a:spcAft>
        <a:buClr>
          <a:schemeClr val="accent1"/>
        </a:buClr>
        <a:buFont typeface="Wingdings 3" pitchFamily="18" charset="2"/>
        <a:buChar char=""/>
        <a:defRPr sz="1815" kern="1200">
          <a:solidFill>
            <a:schemeClr val="tx1"/>
          </a:solidFill>
          <a:latin typeface="+mn-lt"/>
          <a:ea typeface="+mn-ea"/>
          <a:cs typeface="+mn-cs"/>
        </a:defRPr>
      </a:lvl4pPr>
      <a:lvl5pPr marL="1007708" indent="-177831" algn="l" defTabSz="1185539" rtl="0" eaLnBrk="1" latinLnBrk="0" hangingPunct="1">
        <a:lnSpc>
          <a:spcPct val="90000"/>
        </a:lnSpc>
        <a:spcBef>
          <a:spcPts val="259"/>
        </a:spcBef>
        <a:spcAft>
          <a:spcPts val="519"/>
        </a:spcAft>
        <a:buClr>
          <a:schemeClr val="accent1"/>
        </a:buClr>
        <a:buFont typeface="Wingdings 3" pitchFamily="18" charset="2"/>
        <a:buChar char=""/>
        <a:defRPr sz="1815" kern="1200">
          <a:solidFill>
            <a:schemeClr val="tx1"/>
          </a:solidFill>
          <a:latin typeface="+mn-lt"/>
          <a:ea typeface="+mn-ea"/>
          <a:cs typeface="+mn-cs"/>
        </a:defRPr>
      </a:lvl5pPr>
      <a:lvl6pPr marL="1185539" indent="-177831" algn="l" defTabSz="1185539" rtl="0" eaLnBrk="1" latinLnBrk="0" hangingPunct="1">
        <a:lnSpc>
          <a:spcPct val="90000"/>
        </a:lnSpc>
        <a:spcBef>
          <a:spcPts val="259"/>
        </a:spcBef>
        <a:spcAft>
          <a:spcPts val="519"/>
        </a:spcAft>
        <a:buClr>
          <a:schemeClr val="accent1"/>
        </a:buClr>
        <a:buFont typeface="Wingdings 3" pitchFamily="18" charset="2"/>
        <a:buChar char=""/>
        <a:defRPr sz="1815" kern="1200">
          <a:solidFill>
            <a:schemeClr val="tx1"/>
          </a:solidFill>
          <a:latin typeface="+mn-lt"/>
          <a:ea typeface="+mn-ea"/>
          <a:cs typeface="+mn-cs"/>
        </a:defRPr>
      </a:lvl6pPr>
      <a:lvl7pPr marL="1375225" indent="-177831" algn="l" defTabSz="1185539" rtl="0" eaLnBrk="1" latinLnBrk="0" hangingPunct="1">
        <a:lnSpc>
          <a:spcPct val="90000"/>
        </a:lnSpc>
        <a:spcBef>
          <a:spcPts val="259"/>
        </a:spcBef>
        <a:spcAft>
          <a:spcPts val="519"/>
        </a:spcAft>
        <a:buClr>
          <a:schemeClr val="accent1"/>
        </a:buClr>
        <a:buFont typeface="Wingdings 3" pitchFamily="18" charset="2"/>
        <a:buChar char=""/>
        <a:defRPr sz="1815" kern="1200">
          <a:solidFill>
            <a:schemeClr val="tx1"/>
          </a:solidFill>
          <a:latin typeface="+mn-lt"/>
          <a:ea typeface="+mn-ea"/>
          <a:cs typeface="+mn-cs"/>
        </a:defRPr>
      </a:lvl7pPr>
      <a:lvl8pPr marL="1576766" indent="-177831" algn="l" defTabSz="1185539" rtl="0" eaLnBrk="1" latinLnBrk="0" hangingPunct="1">
        <a:lnSpc>
          <a:spcPct val="90000"/>
        </a:lnSpc>
        <a:spcBef>
          <a:spcPts val="259"/>
        </a:spcBef>
        <a:spcAft>
          <a:spcPts val="519"/>
        </a:spcAft>
        <a:buClr>
          <a:schemeClr val="accent1"/>
        </a:buClr>
        <a:buFont typeface="Wingdings 3" pitchFamily="18" charset="2"/>
        <a:buChar char=""/>
        <a:defRPr sz="1815" kern="1200">
          <a:solidFill>
            <a:schemeClr val="tx1"/>
          </a:solidFill>
          <a:latin typeface="+mn-lt"/>
          <a:ea typeface="+mn-ea"/>
          <a:cs typeface="+mn-cs"/>
        </a:defRPr>
      </a:lvl8pPr>
      <a:lvl9pPr marL="1766452" indent="-177831" algn="l" defTabSz="1185539" rtl="0" eaLnBrk="1" latinLnBrk="0" hangingPunct="1">
        <a:lnSpc>
          <a:spcPct val="90000"/>
        </a:lnSpc>
        <a:spcBef>
          <a:spcPts val="259"/>
        </a:spcBef>
        <a:spcAft>
          <a:spcPts val="519"/>
        </a:spcAft>
        <a:buClr>
          <a:schemeClr val="accent1"/>
        </a:buClr>
        <a:buFont typeface="Wingdings 3" pitchFamily="18" charset="2"/>
        <a:buChar char=""/>
        <a:defRPr sz="18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5539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1pPr>
      <a:lvl2pPr marL="592769" algn="l" defTabSz="1185539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2pPr>
      <a:lvl3pPr marL="1185539" algn="l" defTabSz="1185539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3pPr>
      <a:lvl4pPr marL="1778308" algn="l" defTabSz="1185539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4pPr>
      <a:lvl5pPr marL="2371078" algn="l" defTabSz="1185539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5pPr>
      <a:lvl6pPr marL="2963847" algn="l" defTabSz="1185539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6pPr>
      <a:lvl7pPr marL="3556616" algn="l" defTabSz="1185539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7pPr>
      <a:lvl8pPr marL="4149386" algn="l" defTabSz="1185539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8pPr>
      <a:lvl9pPr marL="4742155" algn="l" defTabSz="1185539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8FA1F0-2B9A-4336-8F87-E58CB1918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965" y="840333"/>
            <a:ext cx="3257550" cy="14382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4CD9C07-384D-40C5-ABC4-69DB19DB56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9980" y="736965"/>
            <a:ext cx="3438525" cy="1438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C53BF34-E934-4B2C-932F-343F9010B9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6518" y="3721894"/>
            <a:ext cx="3362325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02773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_pk8PYzpk.FktMHhDaTFw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ciOYA.RlUiY0_0bhJg.jg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_pk8PYzpk.FktMHhDaTFw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ciOYA.RlUiY0_0bhJg.jg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_pk8PYzpk.FktMHhDaTFw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ciOYA.RlUiY0_0bhJg.jg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_pk8PYzpk.FktMHhDaTFw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ciOYA.RlUiY0_0bhJg.jg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_pk8PYzpk.FktMHhDaTFw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ciOYA.RlUiY0_0bhJg.jg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_pk8PYzpk.FktMHhDaTFw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ciOYA.RlUiY0_0bhJg.jg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_pk8PYzpk.FktMHhDaTFw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ciOYA.RlUiY0_0bhJg.jg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_pk8PYzpk.FktMHhDaTFw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ciOYA.RlUiY0_0bhJg.jg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RCdww2x_kWXwqqw_did_Q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zZ9AyfU70.O66e.c9FkVw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_pk8PYzpk.FktMHhDaTFw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ciOYA.RlUiY0_0bhJg.jg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OLV5mW.q0KZi163Pl1yLQ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rxF00J0k2t3oJwY033cw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2929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Tw Cen MT</vt:lpstr>
      <vt:lpstr>Tw Cen MT Condensed</vt:lpstr>
      <vt:lpstr>Wingdings 3</vt:lpstr>
      <vt:lpstr>Integral</vt:lpstr>
      <vt:lpstr>PowerPoint Presentation</vt:lpstr>
    </vt:vector>
  </TitlesOfParts>
  <Company>Capgemini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Nanjappa, Shashidhar</dc:creator>
  <cp:lastModifiedBy>Shikhar Saxena</cp:lastModifiedBy>
  <cp:revision>171</cp:revision>
  <dcterms:created xsi:type="dcterms:W3CDTF">2017-02-23T05:50:52Z</dcterms:created>
  <dcterms:modified xsi:type="dcterms:W3CDTF">2019-07-02T15:21:16Z</dcterms:modified>
</cp:coreProperties>
</file>

<file path=docProps/thumbnail.jpeg>
</file>